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7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7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19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945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3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07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95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2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08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070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35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20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15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39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F4F1A-E698-4643-BF97-D7733271B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6959" y="802299"/>
            <a:ext cx="9527893" cy="2207232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Úlohy keramického odboru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0133F0-92AC-44BC-94AB-5E716E6BD8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sk-SK" dirty="0"/>
              <a:t>3.úloha</a:t>
            </a:r>
          </a:p>
        </p:txBody>
      </p:sp>
    </p:spTree>
    <p:extLst>
      <p:ext uri="{BB962C8B-B14F-4D97-AF65-F5344CB8AC3E}">
        <p14:creationId xmlns:p14="http://schemas.microsoft.com/office/powerpoint/2010/main" val="1431266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Zástupný objekt pre obsah 15">
            <a:extLst>
              <a:ext uri="{FF2B5EF4-FFF2-40B4-BE49-F238E27FC236}">
                <a16:creationId xmlns:a16="http://schemas.microsoft.com/office/drawing/2014/main" id="{76968DF4-8F44-4832-ABAC-681BC5DDC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242355" y="2402928"/>
            <a:ext cx="3910177" cy="2932632"/>
          </a:xfr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E1A35499-AEB9-4858-8A1A-884390800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5" t="14140" r="14782"/>
          <a:stretch/>
        </p:blipFill>
        <p:spPr>
          <a:xfrm rot="5400000">
            <a:off x="921645" y="2217735"/>
            <a:ext cx="3910175" cy="3303019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E1E4765A-6310-4E3B-825D-EAF6878297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790"/>
          <a:stretch/>
        </p:blipFill>
        <p:spPr>
          <a:xfrm rot="5400000">
            <a:off x="7573875" y="2206925"/>
            <a:ext cx="3910177" cy="33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03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B7B0E9-35F5-41CA-A91D-29CCBF205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E4FD17C-1A9F-4954-96B1-F5AC8E257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27" t="12104" r="37032" b="8009"/>
          <a:stretch/>
        </p:blipFill>
        <p:spPr>
          <a:xfrm rot="5400000">
            <a:off x="4033523" y="2469667"/>
            <a:ext cx="4177007" cy="3208276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002D5BC-5ED4-47A4-8918-69567E7BD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686" b="21373"/>
          <a:stretch/>
        </p:blipFill>
        <p:spPr>
          <a:xfrm>
            <a:off x="7949512" y="1968675"/>
            <a:ext cx="3208277" cy="4177006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84F748E5-1BC4-41A5-8AC8-D97E9DEB11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0" t="25629" r="25790" b="14266"/>
          <a:stretch/>
        </p:blipFill>
        <p:spPr>
          <a:xfrm rot="5400000">
            <a:off x="626627" y="2513191"/>
            <a:ext cx="4160378" cy="307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00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2D2EA4-859F-4A76-99B7-7942A114A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EFF1EEC-4C43-4467-884B-16D0BEA01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357" r="18653"/>
          <a:stretch/>
        </p:blipFill>
        <p:spPr>
          <a:xfrm rot="5400000">
            <a:off x="708051" y="2482101"/>
            <a:ext cx="4235578" cy="3170308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45F07B9-EDA6-420B-B5CF-E6CF2523A5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 rot="5400000">
            <a:off x="7513890" y="2543252"/>
            <a:ext cx="4235579" cy="304800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CF5015E-C6D6-46D5-AA50-5E6179BBC7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21" r="20021" b="35135"/>
          <a:stretch/>
        </p:blipFill>
        <p:spPr>
          <a:xfrm>
            <a:off x="4658771" y="1949463"/>
            <a:ext cx="3170307" cy="423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78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135C1-5110-409A-ABB9-27EB4D8DB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88C9C49-CD67-4EDB-8B6F-605D25A43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283" r="12493" b="16121"/>
          <a:stretch/>
        </p:blipFill>
        <p:spPr>
          <a:xfrm>
            <a:off x="4647302" y="1958080"/>
            <a:ext cx="3013835" cy="4185865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B65C99F-2FEA-4682-8AA4-DEC16AB09B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" t="12933" r="23297" b="17851"/>
          <a:stretch/>
        </p:blipFill>
        <p:spPr>
          <a:xfrm>
            <a:off x="1360159" y="1958080"/>
            <a:ext cx="2893341" cy="418586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BC08E261-4669-4B7A-80C5-E0726AEF2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67" t="14397" r="15124" b="12194"/>
          <a:stretch/>
        </p:blipFill>
        <p:spPr>
          <a:xfrm>
            <a:off x="8054939" y="1958081"/>
            <a:ext cx="3100741" cy="418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27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A49B94-D5DF-45F4-9EA1-A05E7A5F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ACF9D574-F57C-47E4-912C-04B8E833C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08" b="8508"/>
          <a:stretch/>
        </p:blipFill>
        <p:spPr>
          <a:xfrm rot="5400000">
            <a:off x="4318551" y="2638841"/>
            <a:ext cx="4263888" cy="2862469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B66063D-C9A5-47FC-AB7B-082167238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01" r="10484" b="18587"/>
          <a:stretch/>
        </p:blipFill>
        <p:spPr>
          <a:xfrm>
            <a:off x="1097280" y="1938128"/>
            <a:ext cx="3582310" cy="4263889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992C6E7-FB17-4596-9B99-5B7AB80DCE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47" t="5217" r="16588" b="13623"/>
          <a:stretch/>
        </p:blipFill>
        <p:spPr>
          <a:xfrm>
            <a:off x="8221400" y="1938131"/>
            <a:ext cx="2934280" cy="42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80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A49B94-D5DF-45F4-9EA1-A05E7A5F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6B8FBB1-1A2A-409F-8D13-B774B1F1C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3872" y="1987758"/>
            <a:ext cx="3165216" cy="4220288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D962AFD-00F4-42D6-BA98-499539482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6" t="18427" r="16208" b="11621"/>
          <a:stretch/>
        </p:blipFill>
        <p:spPr>
          <a:xfrm rot="5400000">
            <a:off x="590272" y="2494766"/>
            <a:ext cx="4178452" cy="316443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13B06E5-5774-49C6-933F-5FF6B35564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49" t="23320" r="14706" b="12526"/>
          <a:stretch/>
        </p:blipFill>
        <p:spPr>
          <a:xfrm rot="5400000">
            <a:off x="7471361" y="2507640"/>
            <a:ext cx="4220288" cy="318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6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6BFB3E-01EE-4CA1-A73C-3C2191EE2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0BFF264-A28C-47A9-A87A-1525483F7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72A472D-D0C7-4989-8C1F-03E5E30DD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53" r="17262"/>
          <a:stretch/>
        </p:blipFill>
        <p:spPr>
          <a:xfrm>
            <a:off x="4433416" y="1844807"/>
            <a:ext cx="3325167" cy="423138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3E55450-48A1-41A2-B794-3B32C52B57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44" r="21176" b="7534"/>
          <a:stretch/>
        </p:blipFill>
        <p:spPr>
          <a:xfrm>
            <a:off x="7941366" y="1844807"/>
            <a:ext cx="3214314" cy="423138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8748072-95CB-4725-A86C-810B1017F0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19" t="4135" r="19751" b="9282"/>
          <a:stretch/>
        </p:blipFill>
        <p:spPr>
          <a:xfrm>
            <a:off x="1110575" y="1844807"/>
            <a:ext cx="3155786" cy="423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9209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íva">
  <a:themeElements>
    <a:clrScheme name="Retrospektí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í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224</TotalTime>
  <Words>6</Words>
  <Application>Microsoft Office PowerPoint</Application>
  <PresentationFormat>Širokouhlá</PresentationFormat>
  <Paragraphs>2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1" baseType="lpstr">
      <vt:lpstr>Calibri</vt:lpstr>
      <vt:lpstr>Calibri Light</vt:lpstr>
      <vt:lpstr>Retrospektíva</vt:lpstr>
      <vt:lpstr>Úlohy keramického odboru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Úlohy keramického odboru</dc:title>
  <dc:creator>Správca</dc:creator>
  <cp:lastModifiedBy>Správca</cp:lastModifiedBy>
  <cp:revision>31</cp:revision>
  <dcterms:created xsi:type="dcterms:W3CDTF">2020-05-04T16:32:24Z</dcterms:created>
  <dcterms:modified xsi:type="dcterms:W3CDTF">2020-06-09T18:12:41Z</dcterms:modified>
</cp:coreProperties>
</file>