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61" r:id="rId2"/>
    <p:sldId id="262" r:id="rId3"/>
    <p:sldId id="263" r:id="rId4"/>
    <p:sldId id="264" r:id="rId5"/>
    <p:sldId id="256" r:id="rId6"/>
    <p:sldId id="257" r:id="rId7"/>
    <p:sldId id="259" r:id="rId8"/>
    <p:sldId id="265" r:id="rId9"/>
    <p:sldId id="266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36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43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60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46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8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4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16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366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8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74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D43D-785C-46DE-B735-B19FFA5242E0}" type="datetimeFigureOut">
              <a:rPr lang="sk-SK" smtClean="0"/>
              <a:t>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C504162-D0F3-4452-AA18-1497E17EDAB9}" type="slidenum">
              <a:rPr lang="sk-SK" smtClean="0"/>
              <a:t>‹#›</a:t>
            </a:fld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18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6F287-0581-4995-93F0-9FC1DCD9E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237" y="894697"/>
            <a:ext cx="7844512" cy="2541431"/>
          </a:xfrm>
        </p:spPr>
        <p:txBody>
          <a:bodyPr>
            <a:normAutofit/>
          </a:bodyPr>
          <a:lstStyle/>
          <a:p>
            <a:r>
              <a:rPr lang="sk-SK" dirty="0"/>
              <a:t>Úlohy keramického</a:t>
            </a:r>
            <a:br>
              <a:rPr lang="sk-SK" dirty="0"/>
            </a:br>
            <a:r>
              <a:rPr lang="sk-SK" dirty="0"/>
              <a:t>             odboru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08611A-E2D6-465C-8AA3-22622904A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5785" y="3515460"/>
            <a:ext cx="8561746" cy="977621"/>
          </a:xfrm>
        </p:spPr>
        <p:txBody>
          <a:bodyPr/>
          <a:lstStyle/>
          <a:p>
            <a:pPr defTabSz="1030288"/>
            <a:r>
              <a:rPr lang="sk-SK" dirty="0"/>
              <a:t>                                                                 5.úloha</a:t>
            </a:r>
          </a:p>
        </p:txBody>
      </p:sp>
    </p:spTree>
    <p:extLst>
      <p:ext uri="{BB962C8B-B14F-4D97-AF65-F5344CB8AC3E}">
        <p14:creationId xmlns:p14="http://schemas.microsoft.com/office/powerpoint/2010/main" val="348902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6696E-F556-49E5-BADE-B690CE50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E25D025-4FDF-43CC-83B4-1BE20B6BC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05" y="804519"/>
            <a:ext cx="6029739" cy="4522304"/>
          </a:xfrm>
        </p:spPr>
      </p:pic>
    </p:spTree>
    <p:extLst>
      <p:ext uri="{BB962C8B-B14F-4D97-AF65-F5344CB8AC3E}">
        <p14:creationId xmlns:p14="http://schemas.microsoft.com/office/powerpoint/2010/main" val="245600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4B421-E17D-4351-961D-AD6DCA08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32016D9-7BA3-4C3E-BC60-8E3C8DA97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21285"/>
          <a:stretch/>
        </p:blipFill>
        <p:spPr>
          <a:xfrm>
            <a:off x="1610138" y="1998194"/>
            <a:ext cx="4562062" cy="394449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2EC8071-8F6B-4156-BBC5-375881729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04" r="29126"/>
          <a:stretch/>
        </p:blipFill>
        <p:spPr>
          <a:xfrm>
            <a:off x="5591644" y="1998195"/>
            <a:ext cx="5371217" cy="39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2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F5EDF-D623-4A0A-9AB4-9245A22B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3BCD2F7-BA94-4D21-896C-6A15ADB0C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8735"/>
          <a:stretch/>
        </p:blipFill>
        <p:spPr>
          <a:xfrm rot="5400000">
            <a:off x="1834906" y="1827278"/>
            <a:ext cx="4125288" cy="4178241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A9A83E2-AEA6-4A94-93A3-91FDBAFCB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r="7519"/>
          <a:stretch/>
        </p:blipFill>
        <p:spPr>
          <a:xfrm rot="5400000">
            <a:off x="6768437" y="1902402"/>
            <a:ext cx="4125289" cy="40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0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4E502-4ED3-4527-8356-A84FA623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DFE5455-4DC5-4C53-A326-B20AED4BB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6" b="4779"/>
          <a:stretch/>
        </p:blipFill>
        <p:spPr>
          <a:xfrm>
            <a:off x="1623401" y="1494658"/>
            <a:ext cx="4273825" cy="4498637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32561D1-D31A-4FF4-B8DA-334EAA620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t="18238" r="1546" b="7268"/>
          <a:stretch/>
        </p:blipFill>
        <p:spPr>
          <a:xfrm>
            <a:off x="6294775" y="1494658"/>
            <a:ext cx="4519262" cy="44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4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AEF9D-0E26-4982-B397-818CEF771A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96EF71-8FF5-46D9-9ABD-48B3A60DC0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E3887E-E5D3-4E99-8300-7F9584E3C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3" y="1251769"/>
            <a:ext cx="4888500" cy="418392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D9CC5BF-3631-4F0E-8AA5-B36669AD1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5" y="1251769"/>
            <a:ext cx="4852457" cy="41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5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5DBA8-DAEE-4226-B21C-2459D484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F0C7D5C-CB83-4202-8C73-527011140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-3169" r="24403" b="3169"/>
          <a:stretch/>
        </p:blipFill>
        <p:spPr>
          <a:xfrm rot="16200000">
            <a:off x="1283740" y="1572802"/>
            <a:ext cx="4354239" cy="3713151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BFF9819-63A0-4678-839F-63E38A66C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10513" r="21418" b="9291"/>
          <a:stretch/>
        </p:blipFill>
        <p:spPr>
          <a:xfrm>
            <a:off x="6096000" y="1223394"/>
            <a:ext cx="5182468" cy="43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7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3E0B6-C11A-44BD-893F-7A6CFED7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2B2759E-C82F-416F-B27F-E0BE989E4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4370"/>
          <a:stretch/>
        </p:blipFill>
        <p:spPr>
          <a:xfrm rot="10800000">
            <a:off x="1254375" y="1550504"/>
            <a:ext cx="4900237" cy="4109874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77070A2-4640-4D2C-8B43-865954299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2057" r="7292" b="3713"/>
          <a:stretch/>
        </p:blipFill>
        <p:spPr>
          <a:xfrm rot="10800000">
            <a:off x="6720801" y="1550500"/>
            <a:ext cx="4900241" cy="41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3A5AE-17CA-4792-938F-2EB8668F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9145747-E83A-4329-A77D-68E87908A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21370"/>
          <a:stretch/>
        </p:blipFill>
        <p:spPr>
          <a:xfrm>
            <a:off x="704676" y="1006918"/>
            <a:ext cx="4597733" cy="4360088"/>
          </a:xfr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C764F4C-D755-460F-B554-B6DB94D19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r="14494"/>
          <a:stretch/>
        </p:blipFill>
        <p:spPr>
          <a:xfrm rot="5400000">
            <a:off x="6496176" y="375859"/>
            <a:ext cx="4356275" cy="56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2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9B18D-B931-4AE1-9B5A-1A3C31CA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BFB5E6D-F10D-43AC-BD6F-67DBA59DB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0" y="1318796"/>
            <a:ext cx="11166366" cy="3685451"/>
          </a:xfrm>
        </p:spPr>
      </p:pic>
    </p:spTree>
    <p:extLst>
      <p:ext uri="{BB962C8B-B14F-4D97-AF65-F5344CB8AC3E}">
        <p14:creationId xmlns:p14="http://schemas.microsoft.com/office/powerpoint/2010/main" val="1318425169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éria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161</TotalTime>
  <Words>9</Words>
  <Application>Microsoft Office PowerPoint</Application>
  <PresentationFormat>Širokouhlá</PresentationFormat>
  <Paragraphs>2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Palatino Linotype</vt:lpstr>
      <vt:lpstr>Galéria</vt:lpstr>
      <vt:lpstr>Úlohy keramického              odboru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Správca</dc:creator>
  <cp:lastModifiedBy>Správca</cp:lastModifiedBy>
  <cp:revision>17</cp:revision>
  <dcterms:created xsi:type="dcterms:W3CDTF">2020-06-03T18:53:28Z</dcterms:created>
  <dcterms:modified xsi:type="dcterms:W3CDTF">2020-06-09T18:13:32Z</dcterms:modified>
</cp:coreProperties>
</file>