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oramenný trojuholník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Upravte štýl predlohy podnadpisov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9D10B6FD-E4F8-4230-AF4D-82E14939C74F}" type="datetimeFigureOut">
              <a:rPr lang="sk-SK" smtClean="0"/>
              <a:t>13. 9. 2020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sk-SK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0FAD48BD-2EBE-42C5-AEDC-EB1716E3601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0B6FD-E4F8-4230-AF4D-82E14939C74F}" type="datetimeFigureOut">
              <a:rPr lang="sk-SK" smtClean="0"/>
              <a:t>13. 9. 2020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48BD-2EBE-42C5-AEDC-EB1716E3601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0B6FD-E4F8-4230-AF4D-82E14939C74F}" type="datetimeFigureOut">
              <a:rPr lang="sk-SK" smtClean="0"/>
              <a:t>13. 9. 2020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48BD-2EBE-42C5-AEDC-EB1716E3601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9D10B6FD-E4F8-4230-AF4D-82E14939C74F}" type="datetimeFigureOut">
              <a:rPr lang="sk-SK" smtClean="0"/>
              <a:t>13. 9. 2020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48BD-2EBE-42C5-AEDC-EB1716E3601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uhlý trojuholník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ovnoramenný trojuholník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9D10B6FD-E4F8-4230-AF4D-82E14939C74F}" type="datetimeFigureOut">
              <a:rPr lang="sk-SK" smtClean="0"/>
              <a:t>13. 9. 2020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0FAD48BD-2EBE-42C5-AEDC-EB1716E36013}" type="slidenum">
              <a:rPr lang="sk-SK" smtClean="0"/>
              <a:t>‹#›</a:t>
            </a:fld>
            <a:endParaRPr lang="sk-SK"/>
          </a:p>
        </p:txBody>
      </p:sp>
      <p:cxnSp>
        <p:nvCxnSpPr>
          <p:cNvPr id="11" name="Rovná spojnica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nica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D10B6FD-E4F8-4230-AF4D-82E14939C74F}" type="datetimeFigureOut">
              <a:rPr lang="sk-SK" smtClean="0"/>
              <a:t>13. 9. 2020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FAD48BD-2EBE-42C5-AEDC-EB1716E3601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9D10B6FD-E4F8-4230-AF4D-82E14939C74F}" type="datetimeFigureOut">
              <a:rPr lang="sk-SK" smtClean="0"/>
              <a:t>13. 9. 2020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0FAD48BD-2EBE-42C5-AEDC-EB1716E36013}" type="slidenum">
              <a:rPr lang="sk-SK" smtClean="0"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0B6FD-E4F8-4230-AF4D-82E14939C74F}" type="datetimeFigureOut">
              <a:rPr lang="sk-SK" smtClean="0"/>
              <a:t>13. 9. 2020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D48BD-2EBE-42C5-AEDC-EB1716E3601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D10B6FD-E4F8-4230-AF4D-82E14939C74F}" type="datetimeFigureOut">
              <a:rPr lang="sk-SK" smtClean="0"/>
              <a:t>13. 9. 2020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FAD48BD-2EBE-42C5-AEDC-EB1716E3601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9D10B6FD-E4F8-4230-AF4D-82E14939C74F}" type="datetimeFigureOut">
              <a:rPr lang="sk-SK" smtClean="0"/>
              <a:t>13. 9. 2020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0FAD48BD-2EBE-42C5-AEDC-EB1716E36013}" type="slidenum">
              <a:rPr lang="sk-SK" smtClean="0"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9D10B6FD-E4F8-4230-AF4D-82E14939C74F}" type="datetimeFigureOut">
              <a:rPr lang="sk-SK" smtClean="0"/>
              <a:t>13. 9. 2020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0FAD48BD-2EBE-42C5-AEDC-EB1716E36013}" type="slidenum">
              <a:rPr lang="sk-SK" smtClean="0"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uhlý trojuholník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Rovná spojnica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ovná spojnica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sk-SK" smtClean="0"/>
              <a:t>Upravte štýl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9D10B6FD-E4F8-4230-AF4D-82E14939C74F}" type="datetimeFigureOut">
              <a:rPr lang="sk-SK" smtClean="0"/>
              <a:t>13. 9. 2020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sk-SK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0FAD48BD-2EBE-42C5-AEDC-EB1716E36013}" type="slidenum">
              <a:rPr lang="sk-SK" smtClean="0"/>
              <a:t>‹#›</a:t>
            </a:fld>
            <a:endParaRPr lang="sk-S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675" y="0"/>
            <a:ext cx="4956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sk-SK" dirty="0" smtClean="0"/>
              <a:t>Adam </a:t>
            </a:r>
            <a:r>
              <a:rPr lang="sk-SK" dirty="0" err="1" smtClean="0"/>
              <a:t>Durec</a:t>
            </a:r>
            <a:endParaRPr lang="sk-SK" dirty="0" smtClean="0"/>
          </a:p>
          <a:p>
            <a:pPr marL="64008" indent="0">
              <a:buNone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78" y="1556792"/>
            <a:ext cx="3468871" cy="4257092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41" y="2924944"/>
            <a:ext cx="3181496" cy="3933056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9712"/>
            <a:ext cx="3164625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3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sk-SK" dirty="0" err="1" smtClean="0"/>
              <a:t>Alex</a:t>
            </a:r>
            <a:r>
              <a:rPr lang="sk-SK" dirty="0" smtClean="0"/>
              <a:t> </a:t>
            </a:r>
            <a:r>
              <a:rPr lang="sk-SK" dirty="0" err="1" smtClean="0"/>
              <a:t>Hulka</a:t>
            </a:r>
            <a:endParaRPr lang="sk-SK" dirty="0" smtClean="0"/>
          </a:p>
          <a:p>
            <a:pPr marL="64008" indent="0">
              <a:buNone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764704"/>
            <a:ext cx="4620000" cy="576064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4143491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9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sk-SK" dirty="0" smtClean="0"/>
              <a:t>Alexandra </a:t>
            </a:r>
            <a:r>
              <a:rPr lang="sk-SK" dirty="0" err="1" smtClean="0"/>
              <a:t>Menkynová</a:t>
            </a:r>
            <a:endParaRPr lang="sk-SK" dirty="0" smtClean="0"/>
          </a:p>
          <a:p>
            <a:pPr marL="64008" indent="0">
              <a:buNone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8" y="1628800"/>
            <a:ext cx="4370800" cy="294382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01200"/>
            <a:ext cx="4617286" cy="560812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301208"/>
            <a:ext cx="1426468" cy="142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7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sk-SK" dirty="0" smtClean="0"/>
              <a:t>Hana </a:t>
            </a:r>
            <a:r>
              <a:rPr lang="sk-SK" dirty="0" err="1" smtClean="0"/>
              <a:t>Gašparová</a:t>
            </a:r>
            <a:endParaRPr lang="sk-SK" dirty="0" smtClean="0"/>
          </a:p>
          <a:p>
            <a:pPr marL="64008" indent="0">
              <a:buNone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8"/>
            <a:ext cx="4104456" cy="554461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206" y="398352"/>
            <a:ext cx="4480274" cy="292911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206" y="3611338"/>
            <a:ext cx="4480274" cy="310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3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sk-SK" dirty="0" smtClean="0"/>
              <a:t>Vitajte na našej absolventskej výstave prezentovanej </a:t>
            </a:r>
            <a:r>
              <a:rPr lang="sk-SK" dirty="0" err="1" smtClean="0"/>
              <a:t>tentokrát</a:t>
            </a:r>
            <a:r>
              <a:rPr lang="sk-SK" dirty="0" smtClean="0"/>
              <a:t> trochu netradične. </a:t>
            </a:r>
          </a:p>
          <a:p>
            <a:r>
              <a:rPr lang="sk-SK" dirty="0" smtClean="0"/>
              <a:t>Kvôli </a:t>
            </a:r>
            <a:r>
              <a:rPr lang="sk-SK" dirty="0" err="1" smtClean="0"/>
              <a:t>corona</a:t>
            </a:r>
            <a:r>
              <a:rPr lang="sk-SK" dirty="0" smtClean="0"/>
              <a:t> kríze v minulom školskom roku bola výstava odložená na september s nádejou, že situácia bude natoľko priaznivá, že sa bude môcť uskutočniť riadna vernisáž aj s umeleckým programom a prítomnosťou verejnosti. Bohužiaľ nestalo sa a </a:t>
            </a:r>
            <a:r>
              <a:rPr lang="sk-SK" dirty="0" err="1" smtClean="0"/>
              <a:t>covid</a:t>
            </a:r>
            <a:r>
              <a:rPr lang="sk-SK" dirty="0" smtClean="0"/>
              <a:t> nás ešte stále straší. Preto sme sa rozhodli </a:t>
            </a:r>
            <a:r>
              <a:rPr lang="sk-SK" dirty="0" err="1" smtClean="0"/>
              <a:t>odprezentovať</a:t>
            </a:r>
            <a:r>
              <a:rPr lang="sk-SK" dirty="0" smtClean="0"/>
              <a:t> absolventské práce žiakov výtvarného odboru zo školského roku 2019/20 </a:t>
            </a:r>
            <a:r>
              <a:rPr lang="sk-SK" dirty="0" err="1" smtClean="0"/>
              <a:t>online</a:t>
            </a:r>
            <a:r>
              <a:rPr lang="sk-SK" dirty="0" smtClean="0"/>
              <a:t> spôsobom. </a:t>
            </a:r>
          </a:p>
          <a:p>
            <a:r>
              <a:rPr lang="sk-SK" dirty="0" smtClean="0"/>
              <a:t>Prajeme pekný umelecký zážitok</a:t>
            </a:r>
          </a:p>
          <a:p>
            <a:pPr marL="64008" indent="0">
              <a:buNone/>
            </a:pPr>
            <a:r>
              <a:rPr lang="sk-SK" dirty="0"/>
              <a:t> </a:t>
            </a:r>
            <a:r>
              <a:rPr lang="sk-SK" dirty="0" smtClean="0"/>
              <a:t>							ZUŠ Brezová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2111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sk-SK" dirty="0" smtClean="0"/>
              <a:t>Nikola </a:t>
            </a:r>
            <a:r>
              <a:rPr lang="sk-SK" dirty="0" err="1" smtClean="0"/>
              <a:t>Ištoková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" y="771528"/>
            <a:ext cx="4117795" cy="554461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4664"/>
            <a:ext cx="3995935" cy="279443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356992"/>
            <a:ext cx="4553864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6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sk-SK" dirty="0" smtClean="0"/>
              <a:t>Klára </a:t>
            </a:r>
            <a:r>
              <a:rPr lang="sk-SK" dirty="0" err="1" smtClean="0"/>
              <a:t>Jakešová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692696"/>
            <a:ext cx="4207718" cy="582245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130" y="692696"/>
            <a:ext cx="4601757" cy="336797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725144"/>
            <a:ext cx="1656184" cy="172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8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sk-SK" dirty="0" smtClean="0"/>
              <a:t>Michaela </a:t>
            </a:r>
            <a:r>
              <a:rPr lang="sk-SK" dirty="0" err="1" smtClean="0"/>
              <a:t>Koptáková</a:t>
            </a:r>
            <a:endParaRPr lang="sk-SK" dirty="0" smtClean="0"/>
          </a:p>
          <a:p>
            <a:pPr marL="64008" indent="0">
              <a:buNone/>
            </a:pPr>
            <a:endParaRPr lang="sk-SK" dirty="0"/>
          </a:p>
          <a:p>
            <a:pPr marL="64008" indent="0">
              <a:buNone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87016"/>
            <a:ext cx="4112544" cy="573832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599" y="787016"/>
            <a:ext cx="4490583" cy="573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7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sk-SK" dirty="0" smtClean="0"/>
              <a:t>Šimon </a:t>
            </a:r>
            <a:r>
              <a:rPr lang="sk-SK" dirty="0" err="1" smtClean="0"/>
              <a:t>Lichanec</a:t>
            </a:r>
            <a:endParaRPr lang="sk-SK" dirty="0" smtClean="0"/>
          </a:p>
          <a:p>
            <a:pPr marL="64008" indent="0">
              <a:buNone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98506"/>
            <a:ext cx="4314033" cy="568863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48680"/>
            <a:ext cx="4145353" cy="288032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94740"/>
            <a:ext cx="4357652" cy="292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5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sk-SK" dirty="0" smtClean="0"/>
              <a:t>Dorota </a:t>
            </a:r>
            <a:r>
              <a:rPr lang="sk-SK" dirty="0" err="1" smtClean="0"/>
              <a:t>Lichancová</a:t>
            </a:r>
            <a:endParaRPr lang="sk-SK" dirty="0" smtClean="0"/>
          </a:p>
          <a:p>
            <a:pPr marL="64008" indent="0">
              <a:buNone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891590"/>
            <a:ext cx="4104456" cy="539489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34416"/>
            <a:ext cx="4024470" cy="274629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89037"/>
            <a:ext cx="4168857" cy="278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sk-SK" dirty="0" smtClean="0"/>
              <a:t>Barbora Remeňová</a:t>
            </a:r>
          </a:p>
          <a:p>
            <a:pPr marL="64008" indent="0">
              <a:buNone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4423612" cy="544522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70" y="1052736"/>
            <a:ext cx="4280188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6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sk-SK" dirty="0" smtClean="0"/>
              <a:t>Anna </a:t>
            </a:r>
            <a:r>
              <a:rPr lang="sk-SK" dirty="0" err="1" smtClean="0"/>
              <a:t>Nádašská</a:t>
            </a:r>
            <a:endParaRPr lang="sk-SK" dirty="0" smtClean="0"/>
          </a:p>
          <a:p>
            <a:pPr marL="64008" indent="0">
              <a:buNone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4590893" cy="544828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19600"/>
            <a:ext cx="4148619" cy="280831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797152"/>
            <a:ext cx="1570484" cy="157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3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dšenie">
  <a:themeElements>
    <a:clrScheme name="Nadšeni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Nadšeni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Nadšeni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68</TotalTime>
  <Words>100</Words>
  <Application>Microsoft Office PowerPoint</Application>
  <PresentationFormat>Prezentácia na obrazovke (4:3)</PresentationFormat>
  <Paragraphs>15</Paragraphs>
  <Slides>13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4" baseType="lpstr">
      <vt:lpstr>Nadšenie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Lenovo</dc:creator>
  <cp:lastModifiedBy>Lenovo</cp:lastModifiedBy>
  <cp:revision>4</cp:revision>
  <dcterms:created xsi:type="dcterms:W3CDTF">2020-09-13T09:58:57Z</dcterms:created>
  <dcterms:modified xsi:type="dcterms:W3CDTF">2020-09-13T11:07:01Z</dcterms:modified>
</cp:coreProperties>
</file>