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microsoft.com/office/2016/11/relationships/changesInfo" Target="changesInfos/changesInfo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Łucja Machul" userId="f561e0d3-a5d4-463a-b1cb-eca1faab6875" providerId="ADAL" clId="{9E92C984-744D-514F-ACCA-82B9B3E57779}"/>
    <pc:docChg chg="undo redo custSel addSld delSld modSld sldOrd modMainMaster">
      <pc:chgData name="Łucja Machul" userId="f561e0d3-a5d4-463a-b1cb-eca1faab6875" providerId="ADAL" clId="{9E92C984-744D-514F-ACCA-82B9B3E57779}" dt="2021-04-30T19:56:59.407" v="2462" actId="2696"/>
      <pc:docMkLst>
        <pc:docMk/>
      </pc:docMkLst>
      <pc:sldChg chg="addSp delSp modSp mod modTransition setBg">
        <pc:chgData name="Łucja Machul" userId="f561e0d3-a5d4-463a-b1cb-eca1faab6875" providerId="ADAL" clId="{9E92C984-744D-514F-ACCA-82B9B3E57779}" dt="2021-04-30T19:18:34.448" v="1744" actId="12563"/>
        <pc:sldMkLst>
          <pc:docMk/>
          <pc:sldMk cId="1434094943" sldId="256"/>
        </pc:sldMkLst>
        <pc:spChg chg="mod">
          <ac:chgData name="Łucja Machul" userId="f561e0d3-a5d4-463a-b1cb-eca1faab6875" providerId="ADAL" clId="{9E92C984-744D-514F-ACCA-82B9B3E57779}" dt="2021-04-30T07:45:12.840" v="77" actId="26606"/>
          <ac:spMkLst>
            <pc:docMk/>
            <pc:sldMk cId="1434094943" sldId="256"/>
            <ac:spMk id="2" creationId="{99A134D9-8A3A-5848-B8A4-97FF9FA5A313}"/>
          </ac:spMkLst>
        </pc:spChg>
        <pc:spChg chg="mod">
          <ac:chgData name="Łucja Machul" userId="f561e0d3-a5d4-463a-b1cb-eca1faab6875" providerId="ADAL" clId="{9E92C984-744D-514F-ACCA-82B9B3E57779}" dt="2021-04-30T07:45:12.840" v="77" actId="26606"/>
          <ac:spMkLst>
            <pc:docMk/>
            <pc:sldMk cId="1434094943" sldId="256"/>
            <ac:spMk id="3" creationId="{999E14D7-2CDC-DD4C-ABA2-7249B44E03E5}"/>
          </ac:spMkLst>
        </pc:spChg>
        <pc:spChg chg="add">
          <ac:chgData name="Łucja Machul" userId="f561e0d3-a5d4-463a-b1cb-eca1faab6875" providerId="ADAL" clId="{9E92C984-744D-514F-ACCA-82B9B3E57779}" dt="2021-04-30T07:45:12.840" v="77" actId="26606"/>
          <ac:spMkLst>
            <pc:docMk/>
            <pc:sldMk cId="1434094943" sldId="256"/>
            <ac:spMk id="9" creationId="{C1DD1A8A-57D5-4A81-AD04-532B043C5611}"/>
          </ac:spMkLst>
        </pc:spChg>
        <pc:spChg chg="add">
          <ac:chgData name="Łucja Machul" userId="f561e0d3-a5d4-463a-b1cb-eca1faab6875" providerId="ADAL" clId="{9E92C984-744D-514F-ACCA-82B9B3E57779}" dt="2021-04-30T07:45:12.840" v="77" actId="26606"/>
          <ac:spMkLst>
            <pc:docMk/>
            <pc:sldMk cId="1434094943" sldId="256"/>
            <ac:spMk id="11" creationId="{007891EC-4501-44ED-A8C8-B11B6DB767AB}"/>
          </ac:spMkLst>
        </pc:spChg>
        <pc:picChg chg="add mod ord">
          <ac:chgData name="Łucja Machul" userId="f561e0d3-a5d4-463a-b1cb-eca1faab6875" providerId="ADAL" clId="{9E92C984-744D-514F-ACCA-82B9B3E57779}" dt="2021-04-30T07:45:12.840" v="77" actId="26606"/>
          <ac:picMkLst>
            <pc:docMk/>
            <pc:sldMk cId="1434094943" sldId="256"/>
            <ac:picMk id="4" creationId="{6C52D231-F294-C442-A983-C014FC6F9D12}"/>
          </ac:picMkLst>
        </pc:picChg>
        <pc:picChg chg="add del mod">
          <ac:chgData name="Łucja Machul" userId="f561e0d3-a5d4-463a-b1cb-eca1faab6875" providerId="ADAL" clId="{9E92C984-744D-514F-ACCA-82B9B3E57779}" dt="2021-04-30T07:43:47.959" v="50" actId="571"/>
          <ac:picMkLst>
            <pc:docMk/>
            <pc:sldMk cId="1434094943" sldId="256"/>
            <ac:picMk id="6" creationId="{295BE046-6D47-1C49-A42D-53CF1FA31BDB}"/>
          </ac:picMkLst>
        </pc:picChg>
      </pc:sldChg>
      <pc:sldChg chg="addSp delSp modSp new mod modTransition setBg setClrOvrMap">
        <pc:chgData name="Łucja Machul" userId="f561e0d3-a5d4-463a-b1cb-eca1faab6875" providerId="ADAL" clId="{9E92C984-744D-514F-ACCA-82B9B3E57779}" dt="2021-04-30T19:18:34.448" v="1744" actId="12563"/>
        <pc:sldMkLst>
          <pc:docMk/>
          <pc:sldMk cId="3726270316" sldId="257"/>
        </pc:sldMkLst>
        <pc:spChg chg="mod">
          <ac:chgData name="Łucja Machul" userId="f561e0d3-a5d4-463a-b1cb-eca1faab6875" providerId="ADAL" clId="{9E92C984-744D-514F-ACCA-82B9B3E57779}" dt="2021-04-30T08:19:34.585" v="1080" actId="26606"/>
          <ac:spMkLst>
            <pc:docMk/>
            <pc:sldMk cId="3726270316" sldId="257"/>
            <ac:spMk id="2" creationId="{94E7D919-31C5-4949-8F6C-DF27AD62F355}"/>
          </ac:spMkLst>
        </pc:spChg>
        <pc:spChg chg="mod">
          <ac:chgData name="Łucja Machul" userId="f561e0d3-a5d4-463a-b1cb-eca1faab6875" providerId="ADAL" clId="{9E92C984-744D-514F-ACCA-82B9B3E57779}" dt="2021-04-30T08:19:34.585" v="1080" actId="26606"/>
          <ac:spMkLst>
            <pc:docMk/>
            <pc:sldMk cId="3726270316" sldId="257"/>
            <ac:spMk id="3" creationId="{5707BF3E-7880-D64F-880E-CED74B3E786B}"/>
          </ac:spMkLst>
        </pc:spChg>
        <pc:spChg chg="add del">
          <ac:chgData name="Łucja Machul" userId="f561e0d3-a5d4-463a-b1cb-eca1faab6875" providerId="ADAL" clId="{9E92C984-744D-514F-ACCA-82B9B3E57779}" dt="2021-04-30T08:19:13.760" v="1071" actId="26606"/>
          <ac:spMkLst>
            <pc:docMk/>
            <pc:sldMk cId="3726270316" sldId="257"/>
            <ac:spMk id="11" creationId="{5E8D2E83-FB3A-40E7-A9E5-7AB389D612B4}"/>
          </ac:spMkLst>
        </pc:spChg>
        <pc:spChg chg="add del">
          <ac:chgData name="Łucja Machul" userId="f561e0d3-a5d4-463a-b1cb-eca1faab6875" providerId="ADAL" clId="{9E92C984-744D-514F-ACCA-82B9B3E57779}" dt="2021-04-30T08:19:16.352" v="1073" actId="26606"/>
          <ac:spMkLst>
            <pc:docMk/>
            <pc:sldMk cId="3726270316" sldId="257"/>
            <ac:spMk id="13" creationId="{D4974D33-8DC5-464E-8C6D-BE58F0669C17}"/>
          </ac:spMkLst>
        </pc:spChg>
        <pc:spChg chg="add del">
          <ac:chgData name="Łucja Machul" userId="f561e0d3-a5d4-463a-b1cb-eca1faab6875" providerId="ADAL" clId="{9E92C984-744D-514F-ACCA-82B9B3E57779}" dt="2021-04-30T08:19:16.352" v="1073" actId="26606"/>
          <ac:spMkLst>
            <pc:docMk/>
            <pc:sldMk cId="3726270316" sldId="257"/>
            <ac:spMk id="14" creationId="{F13C74B1-5B17-4795-BED0-7140497B445A}"/>
          </ac:spMkLst>
        </pc:spChg>
        <pc:spChg chg="add del">
          <ac:chgData name="Łucja Machul" userId="f561e0d3-a5d4-463a-b1cb-eca1faab6875" providerId="ADAL" clId="{9E92C984-744D-514F-ACCA-82B9B3E57779}" dt="2021-04-30T08:19:18.776" v="1075" actId="26606"/>
          <ac:spMkLst>
            <pc:docMk/>
            <pc:sldMk cId="3726270316" sldId="257"/>
            <ac:spMk id="16" creationId="{C0A1ED06-4733-4020-9C60-81D4D801408D}"/>
          </ac:spMkLst>
        </pc:spChg>
        <pc:spChg chg="add del">
          <ac:chgData name="Łucja Machul" userId="f561e0d3-a5d4-463a-b1cb-eca1faab6875" providerId="ADAL" clId="{9E92C984-744D-514F-ACCA-82B9B3E57779}" dt="2021-04-30T08:19:18.776" v="1075" actId="26606"/>
          <ac:spMkLst>
            <pc:docMk/>
            <pc:sldMk cId="3726270316" sldId="257"/>
            <ac:spMk id="17" creationId="{B0CA3509-3AF9-45FE-93ED-57BB5D5E8E07}"/>
          </ac:spMkLst>
        </pc:spChg>
        <pc:spChg chg="add del">
          <ac:chgData name="Łucja Machul" userId="f561e0d3-a5d4-463a-b1cb-eca1faab6875" providerId="ADAL" clId="{9E92C984-744D-514F-ACCA-82B9B3E57779}" dt="2021-04-30T08:19:22.736" v="1077" actId="26606"/>
          <ac:spMkLst>
            <pc:docMk/>
            <pc:sldMk cId="3726270316" sldId="257"/>
            <ac:spMk id="19" creationId="{1A9F7B4E-B03D-4F64-BE33-00D074458D45}"/>
          </ac:spMkLst>
        </pc:spChg>
        <pc:spChg chg="add del">
          <ac:chgData name="Łucja Machul" userId="f561e0d3-a5d4-463a-b1cb-eca1faab6875" providerId="ADAL" clId="{9E92C984-744D-514F-ACCA-82B9B3E57779}" dt="2021-04-30T08:19:22.736" v="1077" actId="26606"/>
          <ac:spMkLst>
            <pc:docMk/>
            <pc:sldMk cId="3726270316" sldId="257"/>
            <ac:spMk id="20" creationId="{7E2BE7F7-CA89-4002-ACCE-A478AEA24F5E}"/>
          </ac:spMkLst>
        </pc:spChg>
        <pc:spChg chg="add del">
          <ac:chgData name="Łucja Machul" userId="f561e0d3-a5d4-463a-b1cb-eca1faab6875" providerId="ADAL" clId="{9E92C984-744D-514F-ACCA-82B9B3E57779}" dt="2021-04-30T08:19:34.585" v="1080" actId="26606"/>
          <ac:spMkLst>
            <pc:docMk/>
            <pc:sldMk cId="3726270316" sldId="257"/>
            <ac:spMk id="22" creationId="{5E8D2E83-FB3A-40E7-A9E5-7AB389D612B4}"/>
          </ac:spMkLst>
        </pc:spChg>
        <pc:picChg chg="add del mod">
          <ac:chgData name="Łucja Machul" userId="f561e0d3-a5d4-463a-b1cb-eca1faab6875" providerId="ADAL" clId="{9E92C984-744D-514F-ACCA-82B9B3E57779}" dt="2021-04-30T08:17:53.473" v="1064" actId="478"/>
          <ac:picMkLst>
            <pc:docMk/>
            <pc:sldMk cId="3726270316" sldId="257"/>
            <ac:picMk id="4" creationId="{DEB2D82D-F6DC-1B43-8692-287D0E26FAD2}"/>
          </ac:picMkLst>
        </pc:picChg>
        <pc:picChg chg="add del mod">
          <ac:chgData name="Łucja Machul" userId="f561e0d3-a5d4-463a-b1cb-eca1faab6875" providerId="ADAL" clId="{9E92C984-744D-514F-ACCA-82B9B3E57779}" dt="2021-04-30T08:18:36.575" v="1068" actId="931"/>
          <ac:picMkLst>
            <pc:docMk/>
            <pc:sldMk cId="3726270316" sldId="257"/>
            <ac:picMk id="5" creationId="{FAD39BF7-DEA4-BA43-ADD3-4B038DF44F3B}"/>
          </ac:picMkLst>
        </pc:picChg>
        <pc:picChg chg="add mod ord">
          <ac:chgData name="Łucja Machul" userId="f561e0d3-a5d4-463a-b1cb-eca1faab6875" providerId="ADAL" clId="{9E92C984-744D-514F-ACCA-82B9B3E57779}" dt="2021-04-30T08:19:34.585" v="1080" actId="26606"/>
          <ac:picMkLst>
            <pc:docMk/>
            <pc:sldMk cId="3726270316" sldId="257"/>
            <ac:picMk id="6" creationId="{3FC029AB-563F-DC43-BB66-03B7A710562A}"/>
          </ac:picMkLst>
        </pc:picChg>
      </pc:sldChg>
      <pc:sldChg chg="new del">
        <pc:chgData name="Łucja Machul" userId="f561e0d3-a5d4-463a-b1cb-eca1faab6875" providerId="ADAL" clId="{9E92C984-744D-514F-ACCA-82B9B3E57779}" dt="2021-04-30T08:21:02.488" v="1083" actId="2696"/>
        <pc:sldMkLst>
          <pc:docMk/>
          <pc:sldMk cId="1386542771" sldId="258"/>
        </pc:sldMkLst>
      </pc:sldChg>
      <pc:sldChg chg="addSp delSp modSp new del mod setBg">
        <pc:chgData name="Łucja Machul" userId="f561e0d3-a5d4-463a-b1cb-eca1faab6875" providerId="ADAL" clId="{9E92C984-744D-514F-ACCA-82B9B3E57779}" dt="2021-04-30T08:20:38.542" v="1081" actId="2696"/>
        <pc:sldMkLst>
          <pc:docMk/>
          <pc:sldMk cId="1618668332" sldId="258"/>
        </pc:sldMkLst>
        <pc:spChg chg="del mod">
          <ac:chgData name="Łucja Machul" userId="f561e0d3-a5d4-463a-b1cb-eca1faab6875" providerId="ADAL" clId="{9E92C984-744D-514F-ACCA-82B9B3E57779}" dt="2021-04-30T08:14:26.497" v="1019" actId="478"/>
          <ac:spMkLst>
            <pc:docMk/>
            <pc:sldMk cId="1618668332" sldId="258"/>
            <ac:spMk id="2" creationId="{6B202945-EE00-1042-A57F-58A9941EA7B0}"/>
          </ac:spMkLst>
        </pc:spChg>
        <pc:spChg chg="mod">
          <ac:chgData name="Łucja Machul" userId="f561e0d3-a5d4-463a-b1cb-eca1faab6875" providerId="ADAL" clId="{9E92C984-744D-514F-ACCA-82B9B3E57779}" dt="2021-04-30T08:15:34.651" v="1045" actId="20577"/>
          <ac:spMkLst>
            <pc:docMk/>
            <pc:sldMk cId="1618668332" sldId="258"/>
            <ac:spMk id="3" creationId="{8039E359-C84F-B045-977E-DBF861FF52F9}"/>
          </ac:spMkLst>
        </pc:spChg>
        <pc:spChg chg="add mod">
          <ac:chgData name="Łucja Machul" userId="f561e0d3-a5d4-463a-b1cb-eca1faab6875" providerId="ADAL" clId="{9E92C984-744D-514F-ACCA-82B9B3E57779}" dt="2021-04-30T08:14:41.545" v="1028" actId="2711"/>
          <ac:spMkLst>
            <pc:docMk/>
            <pc:sldMk cId="1618668332" sldId="258"/>
            <ac:spMk id="6" creationId="{5232E4ED-9E49-F448-8CE5-1B0C0B252E15}"/>
          </ac:spMkLst>
        </pc:spChg>
        <pc:spChg chg="add del">
          <ac:chgData name="Łucja Machul" userId="f561e0d3-a5d4-463a-b1cb-eca1faab6875" providerId="ADAL" clId="{9E92C984-744D-514F-ACCA-82B9B3E57779}" dt="2021-04-30T08:14:06.252" v="1014" actId="26606"/>
          <ac:spMkLst>
            <pc:docMk/>
            <pc:sldMk cId="1618668332" sldId="258"/>
            <ac:spMk id="11" creationId="{D4974D33-8DC5-464E-8C6D-BE58F0669C17}"/>
          </ac:spMkLst>
        </pc:spChg>
        <pc:spChg chg="add del">
          <ac:chgData name="Łucja Machul" userId="f561e0d3-a5d4-463a-b1cb-eca1faab6875" providerId="ADAL" clId="{9E92C984-744D-514F-ACCA-82B9B3E57779}" dt="2021-04-30T08:14:06.252" v="1014" actId="26606"/>
          <ac:spMkLst>
            <pc:docMk/>
            <pc:sldMk cId="1618668332" sldId="258"/>
            <ac:spMk id="12" creationId="{F13C74B1-5B17-4795-BED0-7140497B445A}"/>
          </ac:spMkLst>
        </pc:spChg>
        <pc:spChg chg="add del">
          <ac:chgData name="Łucja Machul" userId="f561e0d3-a5d4-463a-b1cb-eca1faab6875" providerId="ADAL" clId="{9E92C984-744D-514F-ACCA-82B9B3E57779}" dt="2021-04-30T08:14:11.818" v="1016" actId="26606"/>
          <ac:spMkLst>
            <pc:docMk/>
            <pc:sldMk cId="1618668332" sldId="258"/>
            <ac:spMk id="14" creationId="{99192C51-B764-4A9B-9587-5EF8B628B8D9}"/>
          </ac:spMkLst>
        </pc:spChg>
        <pc:spChg chg="add">
          <ac:chgData name="Łucja Machul" userId="f561e0d3-a5d4-463a-b1cb-eca1faab6875" providerId="ADAL" clId="{9E92C984-744D-514F-ACCA-82B9B3E57779}" dt="2021-04-30T08:14:11.856" v="1017" actId="26606"/>
          <ac:spMkLst>
            <pc:docMk/>
            <pc:sldMk cId="1618668332" sldId="258"/>
            <ac:spMk id="16" creationId="{F13C74B1-5B17-4795-BED0-7140497B445A}"/>
          </ac:spMkLst>
        </pc:spChg>
        <pc:spChg chg="add">
          <ac:chgData name="Łucja Machul" userId="f561e0d3-a5d4-463a-b1cb-eca1faab6875" providerId="ADAL" clId="{9E92C984-744D-514F-ACCA-82B9B3E57779}" dt="2021-04-30T08:14:11.856" v="1017" actId="26606"/>
          <ac:spMkLst>
            <pc:docMk/>
            <pc:sldMk cId="1618668332" sldId="258"/>
            <ac:spMk id="17" creationId="{D4974D33-8DC5-464E-8C6D-BE58F0669C17}"/>
          </ac:spMkLst>
        </pc:spChg>
        <pc:picChg chg="add mod ord">
          <ac:chgData name="Łucja Machul" userId="f561e0d3-a5d4-463a-b1cb-eca1faab6875" providerId="ADAL" clId="{9E92C984-744D-514F-ACCA-82B9B3E57779}" dt="2021-04-30T08:14:11.856" v="1017" actId="26606"/>
          <ac:picMkLst>
            <pc:docMk/>
            <pc:sldMk cId="1618668332" sldId="258"/>
            <ac:picMk id="4" creationId="{D0D9D8C6-4CC3-6546-B061-280652A94A19}"/>
          </ac:picMkLst>
        </pc:picChg>
        <pc:picChg chg="add del">
          <ac:chgData name="Łucja Machul" userId="f561e0d3-a5d4-463a-b1cb-eca1faab6875" providerId="ADAL" clId="{9E92C984-744D-514F-ACCA-82B9B3E57779}" dt="2021-04-30T08:13:57.006" v="1012" actId="26606"/>
          <ac:picMkLst>
            <pc:docMk/>
            <pc:sldMk cId="1618668332" sldId="258"/>
            <ac:picMk id="9" creationId="{54DDEBDD-D8BD-41A6-8A0D-B00E3768B0F9}"/>
          </ac:picMkLst>
        </pc:picChg>
      </pc:sldChg>
      <pc:sldChg chg="addSp modSp new mod modTransition setBg">
        <pc:chgData name="Łucja Machul" userId="f561e0d3-a5d4-463a-b1cb-eca1faab6875" providerId="ADAL" clId="{9E92C984-744D-514F-ACCA-82B9B3E57779}" dt="2021-04-30T19:18:34.448" v="1744" actId="12563"/>
        <pc:sldMkLst>
          <pc:docMk/>
          <pc:sldMk cId="1812825288" sldId="258"/>
        </pc:sldMkLst>
        <pc:spChg chg="mod">
          <ac:chgData name="Łucja Machul" userId="f561e0d3-a5d4-463a-b1cb-eca1faab6875" providerId="ADAL" clId="{9E92C984-744D-514F-ACCA-82B9B3E57779}" dt="2021-04-30T08:26:42.966" v="1206" actId="26606"/>
          <ac:spMkLst>
            <pc:docMk/>
            <pc:sldMk cId="1812825288" sldId="258"/>
            <ac:spMk id="2" creationId="{2F7C7166-A728-7E47-96BC-C1DE35FDBE7B}"/>
          </ac:spMkLst>
        </pc:spChg>
        <pc:spChg chg="mod">
          <ac:chgData name="Łucja Machul" userId="f561e0d3-a5d4-463a-b1cb-eca1faab6875" providerId="ADAL" clId="{9E92C984-744D-514F-ACCA-82B9B3E57779}" dt="2021-04-30T08:26:42.966" v="1206" actId="26606"/>
          <ac:spMkLst>
            <pc:docMk/>
            <pc:sldMk cId="1812825288" sldId="258"/>
            <ac:spMk id="3" creationId="{DF0C7DBD-9FFB-7143-A4BC-2E8F8B207E43}"/>
          </ac:spMkLst>
        </pc:spChg>
        <pc:spChg chg="add">
          <ac:chgData name="Łucja Machul" userId="f561e0d3-a5d4-463a-b1cb-eca1faab6875" providerId="ADAL" clId="{9E92C984-744D-514F-ACCA-82B9B3E57779}" dt="2021-04-30T08:26:42.966" v="1206" actId="26606"/>
          <ac:spMkLst>
            <pc:docMk/>
            <pc:sldMk cId="1812825288" sldId="258"/>
            <ac:spMk id="9" creationId="{C3D6EC93-F369-413E-AA67-5D4104161046}"/>
          </ac:spMkLst>
        </pc:spChg>
        <pc:grpChg chg="add">
          <ac:chgData name="Łucja Machul" userId="f561e0d3-a5d4-463a-b1cb-eca1faab6875" providerId="ADAL" clId="{9E92C984-744D-514F-ACCA-82B9B3E57779}" dt="2021-04-30T08:26:42.966" v="1206" actId="26606"/>
          <ac:grpSpMkLst>
            <pc:docMk/>
            <pc:sldMk cId="1812825288" sldId="258"/>
            <ac:grpSpMk id="11" creationId="{4EA04677-6B2C-40F4-975C-ED9196552771}"/>
          </ac:grpSpMkLst>
        </pc:grpChg>
        <pc:picChg chg="add mod">
          <ac:chgData name="Łucja Machul" userId="f561e0d3-a5d4-463a-b1cb-eca1faab6875" providerId="ADAL" clId="{9E92C984-744D-514F-ACCA-82B9B3E57779}" dt="2021-04-30T08:26:42.966" v="1206" actId="26606"/>
          <ac:picMkLst>
            <pc:docMk/>
            <pc:sldMk cId="1812825288" sldId="258"/>
            <ac:picMk id="4" creationId="{88280E41-B97E-4342-82B4-41C0B7EC4755}"/>
          </ac:picMkLst>
        </pc:picChg>
      </pc:sldChg>
      <pc:sldChg chg="addSp delSp modSp new mod ord modTransition setBg setClrOvrMap">
        <pc:chgData name="Łucja Machul" userId="f561e0d3-a5d4-463a-b1cb-eca1faab6875" providerId="ADAL" clId="{9E92C984-744D-514F-ACCA-82B9B3E57779}" dt="2021-04-30T19:23:36.296" v="1787" actId="26606"/>
        <pc:sldMkLst>
          <pc:docMk/>
          <pc:sldMk cId="2245319740" sldId="259"/>
        </pc:sldMkLst>
        <pc:spChg chg="mod">
          <ac:chgData name="Łucja Machul" userId="f561e0d3-a5d4-463a-b1cb-eca1faab6875" providerId="ADAL" clId="{9E92C984-744D-514F-ACCA-82B9B3E57779}" dt="2021-04-30T19:23:36.296" v="1787" actId="26606"/>
          <ac:spMkLst>
            <pc:docMk/>
            <pc:sldMk cId="2245319740" sldId="259"/>
            <ac:spMk id="2" creationId="{12FC8FD3-89B1-AF4E-BEC8-4BDEA6860BC9}"/>
          </ac:spMkLst>
        </pc:spChg>
        <pc:spChg chg="mod ord">
          <ac:chgData name="Łucja Machul" userId="f561e0d3-a5d4-463a-b1cb-eca1faab6875" providerId="ADAL" clId="{9E92C984-744D-514F-ACCA-82B9B3E57779}" dt="2021-04-30T19:23:36.296" v="1787" actId="26606"/>
          <ac:spMkLst>
            <pc:docMk/>
            <pc:sldMk cId="2245319740" sldId="259"/>
            <ac:spMk id="3" creationId="{CD2D9EEB-7D42-7546-8FCA-7797910EBD92}"/>
          </ac:spMkLst>
        </pc:spChg>
        <pc:spChg chg="add del">
          <ac:chgData name="Łucja Machul" userId="f561e0d3-a5d4-463a-b1cb-eca1faab6875" providerId="ADAL" clId="{9E92C984-744D-514F-ACCA-82B9B3E57779}" dt="2021-04-30T19:21:38.707" v="1757" actId="26606"/>
          <ac:spMkLst>
            <pc:docMk/>
            <pc:sldMk cId="2245319740" sldId="259"/>
            <ac:spMk id="11" creationId="{EFF8DD6B-E2E6-4D3E-972B-A1131F4CE0A7}"/>
          </ac:spMkLst>
        </pc:spChg>
        <pc:spChg chg="add del">
          <ac:chgData name="Łucja Machul" userId="f561e0d3-a5d4-463a-b1cb-eca1faab6875" providerId="ADAL" clId="{9E92C984-744D-514F-ACCA-82B9B3E57779}" dt="2021-04-30T19:23:31.268" v="1782" actId="26606"/>
          <ac:spMkLst>
            <pc:docMk/>
            <pc:sldMk cId="2245319740" sldId="259"/>
            <ac:spMk id="12" creationId="{818C9F2B-5F7B-40D3-93CE-BD2001688837}"/>
          </ac:spMkLst>
        </pc:spChg>
        <pc:spChg chg="add del">
          <ac:chgData name="Łucja Machul" userId="f561e0d3-a5d4-463a-b1cb-eca1faab6875" providerId="ADAL" clId="{9E92C984-744D-514F-ACCA-82B9B3E57779}" dt="2021-04-30T19:21:38.707" v="1757" actId="26606"/>
          <ac:spMkLst>
            <pc:docMk/>
            <pc:sldMk cId="2245319740" sldId="259"/>
            <ac:spMk id="13" creationId="{8E20FA99-AAAC-4AF3-9FAE-707420324F1C}"/>
          </ac:spMkLst>
        </pc:spChg>
        <pc:spChg chg="add del">
          <ac:chgData name="Łucja Machul" userId="f561e0d3-a5d4-463a-b1cb-eca1faab6875" providerId="ADAL" clId="{9E92C984-744D-514F-ACCA-82B9B3E57779}" dt="2021-04-30T19:23:31.268" v="1782" actId="26606"/>
          <ac:spMkLst>
            <pc:docMk/>
            <pc:sldMk cId="2245319740" sldId="259"/>
            <ac:spMk id="14" creationId="{6EA86598-DA2C-41D5-BC0C-E877F8818EEB}"/>
          </ac:spMkLst>
        </pc:spChg>
        <pc:spChg chg="add del">
          <ac:chgData name="Łucja Machul" userId="f561e0d3-a5d4-463a-b1cb-eca1faab6875" providerId="ADAL" clId="{9E92C984-744D-514F-ACCA-82B9B3E57779}" dt="2021-04-30T19:21:38.707" v="1757" actId="26606"/>
          <ac:spMkLst>
            <pc:docMk/>
            <pc:sldMk cId="2245319740" sldId="259"/>
            <ac:spMk id="15" creationId="{9573BE85-6043-4C3A-A7DD-483A0A5FB740}"/>
          </ac:spMkLst>
        </pc:spChg>
        <pc:spChg chg="add del">
          <ac:chgData name="Łucja Machul" userId="f561e0d3-a5d4-463a-b1cb-eca1faab6875" providerId="ADAL" clId="{9E92C984-744D-514F-ACCA-82B9B3E57779}" dt="2021-04-30T19:23:31.268" v="1782" actId="26606"/>
          <ac:spMkLst>
            <pc:docMk/>
            <pc:sldMk cId="2245319740" sldId="259"/>
            <ac:spMk id="16" creationId="{6E60E966-B1CF-43EA-B989-B7F885567805}"/>
          </ac:spMkLst>
        </pc:spChg>
        <pc:spChg chg="add del">
          <ac:chgData name="Łucja Machul" userId="f561e0d3-a5d4-463a-b1cb-eca1faab6875" providerId="ADAL" clId="{9E92C984-744D-514F-ACCA-82B9B3E57779}" dt="2021-04-30T19:21:41.797" v="1759" actId="26606"/>
          <ac:spMkLst>
            <pc:docMk/>
            <pc:sldMk cId="2245319740" sldId="259"/>
            <ac:spMk id="17" creationId="{2C61293E-6EBE-43EF-A52C-9BEBFD7679D4}"/>
          </ac:spMkLst>
        </pc:spChg>
        <pc:spChg chg="add del">
          <ac:chgData name="Łucja Machul" userId="f561e0d3-a5d4-463a-b1cb-eca1faab6875" providerId="ADAL" clId="{9E92C984-744D-514F-ACCA-82B9B3E57779}" dt="2021-04-30T19:21:41.797" v="1759" actId="26606"/>
          <ac:spMkLst>
            <pc:docMk/>
            <pc:sldMk cId="2245319740" sldId="259"/>
            <ac:spMk id="18" creationId="{21540236-BFD5-4A9D-8840-4703E7F76825}"/>
          </ac:spMkLst>
        </pc:spChg>
        <pc:spChg chg="add del">
          <ac:chgData name="Łucja Machul" userId="f561e0d3-a5d4-463a-b1cb-eca1faab6875" providerId="ADAL" clId="{9E92C984-744D-514F-ACCA-82B9B3E57779}" dt="2021-04-30T19:21:42.869" v="1761" actId="26606"/>
          <ac:spMkLst>
            <pc:docMk/>
            <pc:sldMk cId="2245319740" sldId="259"/>
            <ac:spMk id="20" creationId="{C0DB9C61-90E0-484F-8602-02F49EDC1B70}"/>
          </ac:spMkLst>
        </pc:spChg>
        <pc:spChg chg="add del">
          <ac:chgData name="Łucja Machul" userId="f561e0d3-a5d4-463a-b1cb-eca1faab6875" providerId="ADAL" clId="{9E92C984-744D-514F-ACCA-82B9B3E57779}" dt="2021-04-30T19:21:42.869" v="1761" actId="26606"/>
          <ac:spMkLst>
            <pc:docMk/>
            <pc:sldMk cId="2245319740" sldId="259"/>
            <ac:spMk id="21" creationId="{3F7ED563-E5DB-4937-BF78-7893C4DC92A0}"/>
          </ac:spMkLst>
        </pc:spChg>
        <pc:spChg chg="add del">
          <ac:chgData name="Łucja Machul" userId="f561e0d3-a5d4-463a-b1cb-eca1faab6875" providerId="ADAL" clId="{9E92C984-744D-514F-ACCA-82B9B3E57779}" dt="2021-04-30T19:21:42.869" v="1761" actId="26606"/>
          <ac:spMkLst>
            <pc:docMk/>
            <pc:sldMk cId="2245319740" sldId="259"/>
            <ac:spMk id="22" creationId="{2306B647-FE95-4550-8350-3D2180C62211}"/>
          </ac:spMkLst>
        </pc:spChg>
        <pc:spChg chg="add del">
          <ac:chgData name="Łucja Machul" userId="f561e0d3-a5d4-463a-b1cb-eca1faab6875" providerId="ADAL" clId="{9E92C984-744D-514F-ACCA-82B9B3E57779}" dt="2021-04-30T19:23:36.256" v="1786" actId="26606"/>
          <ac:spMkLst>
            <pc:docMk/>
            <pc:sldMk cId="2245319740" sldId="259"/>
            <ac:spMk id="23" creationId="{460B0EFB-53ED-4F35-B05D-F658EA021C65}"/>
          </ac:spMkLst>
        </pc:spChg>
        <pc:spChg chg="add del">
          <ac:chgData name="Łucja Machul" userId="f561e0d3-a5d4-463a-b1cb-eca1faab6875" providerId="ADAL" clId="{9E92C984-744D-514F-ACCA-82B9B3E57779}" dt="2021-04-30T19:23:36.256" v="1786" actId="26606"/>
          <ac:spMkLst>
            <pc:docMk/>
            <pc:sldMk cId="2245319740" sldId="259"/>
            <ac:spMk id="25" creationId="{835EF3DD-7D43-4A27-8967-A92FD8CC9365}"/>
          </ac:spMkLst>
        </pc:spChg>
        <pc:spChg chg="add">
          <ac:chgData name="Łucja Machul" userId="f561e0d3-a5d4-463a-b1cb-eca1faab6875" providerId="ADAL" clId="{9E92C984-744D-514F-ACCA-82B9B3E57779}" dt="2021-04-30T19:23:36.296" v="1787" actId="26606"/>
          <ac:spMkLst>
            <pc:docMk/>
            <pc:sldMk cId="2245319740" sldId="259"/>
            <ac:spMk id="27" creationId="{EFF8DD6B-E2E6-4D3E-972B-A1131F4CE0A7}"/>
          </ac:spMkLst>
        </pc:spChg>
        <pc:spChg chg="add">
          <ac:chgData name="Łucja Machul" userId="f561e0d3-a5d4-463a-b1cb-eca1faab6875" providerId="ADAL" clId="{9E92C984-744D-514F-ACCA-82B9B3E57779}" dt="2021-04-30T19:23:36.296" v="1787" actId="26606"/>
          <ac:spMkLst>
            <pc:docMk/>
            <pc:sldMk cId="2245319740" sldId="259"/>
            <ac:spMk id="28" creationId="{8E20FA99-AAAC-4AF3-9FAE-707420324F1C}"/>
          </ac:spMkLst>
        </pc:spChg>
        <pc:spChg chg="add">
          <ac:chgData name="Łucja Machul" userId="f561e0d3-a5d4-463a-b1cb-eca1faab6875" providerId="ADAL" clId="{9E92C984-744D-514F-ACCA-82B9B3E57779}" dt="2021-04-30T19:23:36.296" v="1787" actId="26606"/>
          <ac:spMkLst>
            <pc:docMk/>
            <pc:sldMk cId="2245319740" sldId="259"/>
            <ac:spMk id="29" creationId="{9573BE85-6043-4C3A-A7DD-483A0A5FB740}"/>
          </ac:spMkLst>
        </pc:spChg>
        <pc:picChg chg="add del mod">
          <ac:chgData name="Łucja Machul" userId="f561e0d3-a5d4-463a-b1cb-eca1faab6875" providerId="ADAL" clId="{9E92C984-744D-514F-ACCA-82B9B3E57779}" dt="2021-04-30T19:23:15.448" v="1779" actId="478"/>
          <ac:picMkLst>
            <pc:docMk/>
            <pc:sldMk cId="2245319740" sldId="259"/>
            <ac:picMk id="4" creationId="{F26739FE-EB58-9B45-8788-51158A010D44}"/>
          </ac:picMkLst>
        </pc:picChg>
        <pc:picChg chg="add del mod">
          <ac:chgData name="Łucja Machul" userId="f561e0d3-a5d4-463a-b1cb-eca1faab6875" providerId="ADAL" clId="{9E92C984-744D-514F-ACCA-82B9B3E57779}" dt="2021-04-30T19:21:12.172" v="1752" actId="931"/>
          <ac:picMkLst>
            <pc:docMk/>
            <pc:sldMk cId="2245319740" sldId="259"/>
            <ac:picMk id="5" creationId="{F67CB336-9168-CA43-AF44-F41C33B42775}"/>
          </ac:picMkLst>
        </pc:picChg>
        <pc:picChg chg="add del mod">
          <ac:chgData name="Łucja Machul" userId="f561e0d3-a5d4-463a-b1cb-eca1faab6875" providerId="ADAL" clId="{9E92C984-744D-514F-ACCA-82B9B3E57779}" dt="2021-04-30T19:21:59.450" v="1764" actId="931"/>
          <ac:picMkLst>
            <pc:docMk/>
            <pc:sldMk cId="2245319740" sldId="259"/>
            <ac:picMk id="6" creationId="{AED8C2B0-4C75-A64A-864D-10E471C084F4}"/>
          </ac:picMkLst>
        </pc:picChg>
        <pc:picChg chg="add del mod">
          <ac:chgData name="Łucja Machul" userId="f561e0d3-a5d4-463a-b1cb-eca1faab6875" providerId="ADAL" clId="{9E92C984-744D-514F-ACCA-82B9B3E57779}" dt="2021-04-30T19:22:40.659" v="1772" actId="931"/>
          <ac:picMkLst>
            <pc:docMk/>
            <pc:sldMk cId="2245319740" sldId="259"/>
            <ac:picMk id="7" creationId="{DE0483A5-0C18-2D48-8AE9-AF476AD7748B}"/>
          </ac:picMkLst>
        </pc:picChg>
        <pc:picChg chg="add del">
          <ac:chgData name="Łucja Machul" userId="f561e0d3-a5d4-463a-b1cb-eca1faab6875" providerId="ADAL" clId="{9E92C984-744D-514F-ACCA-82B9B3E57779}" dt="2021-04-30T19:23:08.978" v="1777" actId="931"/>
          <ac:picMkLst>
            <pc:docMk/>
            <pc:sldMk cId="2245319740" sldId="259"/>
            <ac:picMk id="8" creationId="{8F623E72-D8E7-D048-9787-E0629AAD9A0B}"/>
          </ac:picMkLst>
        </pc:picChg>
        <pc:picChg chg="add mod ord">
          <ac:chgData name="Łucja Machul" userId="f561e0d3-a5d4-463a-b1cb-eca1faab6875" providerId="ADAL" clId="{9E92C984-744D-514F-ACCA-82B9B3E57779}" dt="2021-04-30T19:23:36.296" v="1787" actId="26606"/>
          <ac:picMkLst>
            <pc:docMk/>
            <pc:sldMk cId="2245319740" sldId="259"/>
            <ac:picMk id="9" creationId="{CA1CDE60-B25B-BC44-859A-1A270CF8BEFA}"/>
          </ac:picMkLst>
        </pc:picChg>
        <pc:picChg chg="add del">
          <ac:chgData name="Łucja Machul" userId="f561e0d3-a5d4-463a-b1cb-eca1faab6875" providerId="ADAL" clId="{9E92C984-744D-514F-ACCA-82B9B3E57779}" dt="2021-04-30T19:23:34.066" v="1784" actId="26606"/>
          <ac:picMkLst>
            <pc:docMk/>
            <pc:sldMk cId="2245319740" sldId="259"/>
            <ac:picMk id="19" creationId="{54DDEBDD-D8BD-41A6-8A0D-B00E3768B0F9}"/>
          </ac:picMkLst>
        </pc:picChg>
        <pc:cxnChg chg="add del">
          <ac:chgData name="Łucja Machul" userId="f561e0d3-a5d4-463a-b1cb-eca1faab6875" providerId="ADAL" clId="{9E92C984-744D-514F-ACCA-82B9B3E57779}" dt="2021-04-30T19:21:57.652" v="1763" actId="26606"/>
          <ac:cxnSpMkLst>
            <pc:docMk/>
            <pc:sldMk cId="2245319740" sldId="259"/>
            <ac:cxnSpMk id="24" creationId="{A7F400EE-A8A5-48AF-B4D6-291B52C6F0B0}"/>
          </ac:cxnSpMkLst>
        </pc:cxnChg>
      </pc:sldChg>
      <pc:sldChg chg="addSp modSp new mod modTransition setBg">
        <pc:chgData name="Łucja Machul" userId="f561e0d3-a5d4-463a-b1cb-eca1faab6875" providerId="ADAL" clId="{9E92C984-744D-514F-ACCA-82B9B3E57779}" dt="2021-04-30T19:18:34.448" v="1744" actId="12563"/>
        <pc:sldMkLst>
          <pc:docMk/>
          <pc:sldMk cId="1060009487" sldId="260"/>
        </pc:sldMkLst>
        <pc:spChg chg="mod">
          <ac:chgData name="Łucja Machul" userId="f561e0d3-a5d4-463a-b1cb-eca1faab6875" providerId="ADAL" clId="{9E92C984-744D-514F-ACCA-82B9B3E57779}" dt="2021-04-30T09:03:10.377" v="1567" actId="26606"/>
          <ac:spMkLst>
            <pc:docMk/>
            <pc:sldMk cId="1060009487" sldId="260"/>
            <ac:spMk id="2" creationId="{A70C161B-DE6D-9B43-AE9F-B1897D6A4056}"/>
          </ac:spMkLst>
        </pc:spChg>
        <pc:spChg chg="mod">
          <ac:chgData name="Łucja Machul" userId="f561e0d3-a5d4-463a-b1cb-eca1faab6875" providerId="ADAL" clId="{9E92C984-744D-514F-ACCA-82B9B3E57779}" dt="2021-04-30T09:11:07.932" v="1639" actId="27636"/>
          <ac:spMkLst>
            <pc:docMk/>
            <pc:sldMk cId="1060009487" sldId="260"/>
            <ac:spMk id="3" creationId="{DF5FC6A5-6BAA-6142-810A-F1CED204EA87}"/>
          </ac:spMkLst>
        </pc:spChg>
        <pc:spChg chg="add">
          <ac:chgData name="Łucja Machul" userId="f561e0d3-a5d4-463a-b1cb-eca1faab6875" providerId="ADAL" clId="{9E92C984-744D-514F-ACCA-82B9B3E57779}" dt="2021-04-30T09:03:10.377" v="1567" actId="26606"/>
          <ac:spMkLst>
            <pc:docMk/>
            <pc:sldMk cId="1060009487" sldId="260"/>
            <ac:spMk id="9" creationId="{F5A0D4D0-DC11-4CAA-AA17-A6B0C2B4F74D}"/>
          </ac:spMkLst>
        </pc:spChg>
        <pc:grpChg chg="add">
          <ac:chgData name="Łucja Machul" userId="f561e0d3-a5d4-463a-b1cb-eca1faab6875" providerId="ADAL" clId="{9E92C984-744D-514F-ACCA-82B9B3E57779}" dt="2021-04-30T09:03:10.377" v="1567" actId="26606"/>
          <ac:grpSpMkLst>
            <pc:docMk/>
            <pc:sldMk cId="1060009487" sldId="260"/>
            <ac:grpSpMk id="11" creationId="{564DEED3-BC52-4F15-8426-D33275CB0111}"/>
          </ac:grpSpMkLst>
        </pc:grpChg>
        <pc:picChg chg="add mod">
          <ac:chgData name="Łucja Machul" userId="f561e0d3-a5d4-463a-b1cb-eca1faab6875" providerId="ADAL" clId="{9E92C984-744D-514F-ACCA-82B9B3E57779}" dt="2021-04-30T09:05:30.057" v="1579" actId="1076"/>
          <ac:picMkLst>
            <pc:docMk/>
            <pc:sldMk cId="1060009487" sldId="260"/>
            <ac:picMk id="4" creationId="{A560E84E-37A2-E04A-8B50-EA5B5C5DE07D}"/>
          </ac:picMkLst>
        </pc:picChg>
      </pc:sldChg>
      <pc:sldChg chg="addSp delSp modSp new mod modTransition setBg">
        <pc:chgData name="Łucja Machul" userId="f561e0d3-a5d4-463a-b1cb-eca1faab6875" providerId="ADAL" clId="{9E92C984-744D-514F-ACCA-82B9B3E57779}" dt="2021-04-30T19:18:34.448" v="1744" actId="12563"/>
        <pc:sldMkLst>
          <pc:docMk/>
          <pc:sldMk cId="2300419820" sldId="261"/>
        </pc:sldMkLst>
        <pc:spChg chg="mod">
          <ac:chgData name="Łucja Machul" userId="f561e0d3-a5d4-463a-b1cb-eca1faab6875" providerId="ADAL" clId="{9E92C984-744D-514F-ACCA-82B9B3E57779}" dt="2021-04-30T09:12:52.384" v="1648" actId="26606"/>
          <ac:spMkLst>
            <pc:docMk/>
            <pc:sldMk cId="2300419820" sldId="261"/>
            <ac:spMk id="2" creationId="{0B79751F-E7D2-6649-83ED-CE48DC479184}"/>
          </ac:spMkLst>
        </pc:spChg>
        <pc:spChg chg="mod">
          <ac:chgData name="Łucja Machul" userId="f561e0d3-a5d4-463a-b1cb-eca1faab6875" providerId="ADAL" clId="{9E92C984-744D-514F-ACCA-82B9B3E57779}" dt="2021-04-30T09:12:52.384" v="1648" actId="26606"/>
          <ac:spMkLst>
            <pc:docMk/>
            <pc:sldMk cId="2300419820" sldId="261"/>
            <ac:spMk id="3" creationId="{637008F7-B9F0-D14A-A8A3-64DC44855E1F}"/>
          </ac:spMkLst>
        </pc:spChg>
        <pc:spChg chg="add">
          <ac:chgData name="Łucja Machul" userId="f561e0d3-a5d4-463a-b1cb-eca1faab6875" providerId="ADAL" clId="{9E92C984-744D-514F-ACCA-82B9B3E57779}" dt="2021-04-30T09:12:52.384" v="1648" actId="26606"/>
          <ac:spMkLst>
            <pc:docMk/>
            <pc:sldMk cId="2300419820" sldId="261"/>
            <ac:spMk id="10" creationId="{C3D6EC93-F369-413E-AA67-5D4104161046}"/>
          </ac:spMkLst>
        </pc:spChg>
        <pc:grpChg chg="add">
          <ac:chgData name="Łucja Machul" userId="f561e0d3-a5d4-463a-b1cb-eca1faab6875" providerId="ADAL" clId="{9E92C984-744D-514F-ACCA-82B9B3E57779}" dt="2021-04-30T09:12:52.384" v="1648" actId="26606"/>
          <ac:grpSpMkLst>
            <pc:docMk/>
            <pc:sldMk cId="2300419820" sldId="261"/>
            <ac:grpSpMk id="12" creationId="{4EA04677-6B2C-40F4-975C-ED9196552771}"/>
          </ac:grpSpMkLst>
        </pc:grpChg>
        <pc:picChg chg="add del mod">
          <ac:chgData name="Łucja Machul" userId="f561e0d3-a5d4-463a-b1cb-eca1faab6875" providerId="ADAL" clId="{9E92C984-744D-514F-ACCA-82B9B3E57779}" dt="2021-04-30T09:12:37.848" v="1646" actId="478"/>
          <ac:picMkLst>
            <pc:docMk/>
            <pc:sldMk cId="2300419820" sldId="261"/>
            <ac:picMk id="4" creationId="{28A26806-6129-7C4F-8A6F-2538F019D591}"/>
          </ac:picMkLst>
        </pc:picChg>
        <pc:picChg chg="add mod">
          <ac:chgData name="Łucja Machul" userId="f561e0d3-a5d4-463a-b1cb-eca1faab6875" providerId="ADAL" clId="{9E92C984-744D-514F-ACCA-82B9B3E57779}" dt="2021-04-30T09:12:52.384" v="1648" actId="26606"/>
          <ac:picMkLst>
            <pc:docMk/>
            <pc:sldMk cId="2300419820" sldId="261"/>
            <ac:picMk id="5" creationId="{9E37D134-BA1F-594F-B1B7-F0D6299C7334}"/>
          </ac:picMkLst>
        </pc:picChg>
      </pc:sldChg>
      <pc:sldChg chg="addSp modSp new mod ord modTransition setBg">
        <pc:chgData name="Łucja Machul" userId="f561e0d3-a5d4-463a-b1cb-eca1faab6875" providerId="ADAL" clId="{9E92C984-744D-514F-ACCA-82B9B3E57779}" dt="2021-04-30T19:18:34.448" v="1744" actId="12563"/>
        <pc:sldMkLst>
          <pc:docMk/>
          <pc:sldMk cId="3901073534" sldId="262"/>
        </pc:sldMkLst>
        <pc:spChg chg="mod">
          <ac:chgData name="Łucja Machul" userId="f561e0d3-a5d4-463a-b1cb-eca1faab6875" providerId="ADAL" clId="{9E92C984-744D-514F-ACCA-82B9B3E57779}" dt="2021-04-30T09:20:20.165" v="1693" actId="26606"/>
          <ac:spMkLst>
            <pc:docMk/>
            <pc:sldMk cId="3901073534" sldId="262"/>
            <ac:spMk id="2" creationId="{6B25B8B7-3D33-5941-A767-696C88A64C98}"/>
          </ac:spMkLst>
        </pc:spChg>
        <pc:spChg chg="mod ord">
          <ac:chgData name="Łucja Machul" userId="f561e0d3-a5d4-463a-b1cb-eca1faab6875" providerId="ADAL" clId="{9E92C984-744D-514F-ACCA-82B9B3E57779}" dt="2021-04-30T09:20:20.165" v="1693" actId="26606"/>
          <ac:spMkLst>
            <pc:docMk/>
            <pc:sldMk cId="3901073534" sldId="262"/>
            <ac:spMk id="3" creationId="{52E58438-3DBE-1F47-835E-39902C477A79}"/>
          </ac:spMkLst>
        </pc:spChg>
        <pc:spChg chg="add">
          <ac:chgData name="Łucja Machul" userId="f561e0d3-a5d4-463a-b1cb-eca1faab6875" providerId="ADAL" clId="{9E92C984-744D-514F-ACCA-82B9B3E57779}" dt="2021-04-30T09:20:20.165" v="1693" actId="26606"/>
          <ac:spMkLst>
            <pc:docMk/>
            <pc:sldMk cId="3901073534" sldId="262"/>
            <ac:spMk id="9" creationId="{325166D1-1B21-4128-AC42-61745528E4D6}"/>
          </ac:spMkLst>
        </pc:spChg>
        <pc:grpChg chg="add">
          <ac:chgData name="Łucja Machul" userId="f561e0d3-a5d4-463a-b1cb-eca1faab6875" providerId="ADAL" clId="{9E92C984-744D-514F-ACCA-82B9B3E57779}" dt="2021-04-30T09:20:20.165" v="1693" actId="26606"/>
          <ac:grpSpMkLst>
            <pc:docMk/>
            <pc:sldMk cId="3901073534" sldId="262"/>
            <ac:grpSpMk id="11" creationId="{E6517BAC-C80F-4065-90D8-703493E0B353}"/>
          </ac:grpSpMkLst>
        </pc:grpChg>
        <pc:picChg chg="add mod">
          <ac:chgData name="Łucja Machul" userId="f561e0d3-a5d4-463a-b1cb-eca1faab6875" providerId="ADAL" clId="{9E92C984-744D-514F-ACCA-82B9B3E57779}" dt="2021-04-30T09:20:20.165" v="1693" actId="26606"/>
          <ac:picMkLst>
            <pc:docMk/>
            <pc:sldMk cId="3901073534" sldId="262"/>
            <ac:picMk id="4" creationId="{48CBC6DA-AD42-0043-BA22-05AB090BA99B}"/>
          </ac:picMkLst>
        </pc:picChg>
      </pc:sldChg>
      <pc:sldChg chg="addSp delSp modSp new mod modTransition setBg setClrOvrMap">
        <pc:chgData name="Łucja Machul" userId="f561e0d3-a5d4-463a-b1cb-eca1faab6875" providerId="ADAL" clId="{9E92C984-744D-514F-ACCA-82B9B3E57779}" dt="2021-04-30T19:18:34.448" v="1744" actId="12563"/>
        <pc:sldMkLst>
          <pc:docMk/>
          <pc:sldMk cId="2940623724" sldId="263"/>
        </pc:sldMkLst>
        <pc:spChg chg="mod">
          <ac:chgData name="Łucja Machul" userId="f561e0d3-a5d4-463a-b1cb-eca1faab6875" providerId="ADAL" clId="{9E92C984-744D-514F-ACCA-82B9B3E57779}" dt="2021-04-30T09:26:12.680" v="1734" actId="26606"/>
          <ac:spMkLst>
            <pc:docMk/>
            <pc:sldMk cId="2940623724" sldId="263"/>
            <ac:spMk id="2" creationId="{D1FF8F7C-9D43-6C47-AE9F-5AF2B52DD641}"/>
          </ac:spMkLst>
        </pc:spChg>
        <pc:spChg chg="mod ord">
          <ac:chgData name="Łucja Machul" userId="f561e0d3-a5d4-463a-b1cb-eca1faab6875" providerId="ADAL" clId="{9E92C984-744D-514F-ACCA-82B9B3E57779}" dt="2021-04-30T09:26:12.680" v="1734" actId="26606"/>
          <ac:spMkLst>
            <pc:docMk/>
            <pc:sldMk cId="2940623724" sldId="263"/>
            <ac:spMk id="3" creationId="{32C0AB34-996D-544E-9C78-30CD31E18320}"/>
          </ac:spMkLst>
        </pc:spChg>
        <pc:spChg chg="add del">
          <ac:chgData name="Łucja Machul" userId="f561e0d3-a5d4-463a-b1cb-eca1faab6875" providerId="ADAL" clId="{9E92C984-744D-514F-ACCA-82B9B3E57779}" dt="2021-04-30T09:26:09.171" v="1731" actId="26606"/>
          <ac:spMkLst>
            <pc:docMk/>
            <pc:sldMk cId="2940623724" sldId="263"/>
            <ac:spMk id="10" creationId="{2C61293E-6EBE-43EF-A52C-9BEBFD7679D4}"/>
          </ac:spMkLst>
        </pc:spChg>
        <pc:spChg chg="add del">
          <ac:chgData name="Łucja Machul" userId="f561e0d3-a5d4-463a-b1cb-eca1faab6875" providerId="ADAL" clId="{9E92C984-744D-514F-ACCA-82B9B3E57779}" dt="2021-04-30T09:26:09.171" v="1731" actId="26606"/>
          <ac:spMkLst>
            <pc:docMk/>
            <pc:sldMk cId="2940623724" sldId="263"/>
            <ac:spMk id="12" creationId="{21540236-BFD5-4A9D-8840-4703E7F76825}"/>
          </ac:spMkLst>
        </pc:spChg>
        <pc:spChg chg="add del">
          <ac:chgData name="Łucja Machul" userId="f561e0d3-a5d4-463a-b1cb-eca1faab6875" providerId="ADAL" clId="{9E92C984-744D-514F-ACCA-82B9B3E57779}" dt="2021-04-30T09:26:12.655" v="1733" actId="26606"/>
          <ac:spMkLst>
            <pc:docMk/>
            <pc:sldMk cId="2940623724" sldId="263"/>
            <ac:spMk id="14" creationId="{A6D37EE4-EA1B-46EE-A54B-5233C63C9695}"/>
          </ac:spMkLst>
        </pc:spChg>
        <pc:spChg chg="add del">
          <ac:chgData name="Łucja Machul" userId="f561e0d3-a5d4-463a-b1cb-eca1faab6875" providerId="ADAL" clId="{9E92C984-744D-514F-ACCA-82B9B3E57779}" dt="2021-04-30T09:26:12.655" v="1733" actId="26606"/>
          <ac:spMkLst>
            <pc:docMk/>
            <pc:sldMk cId="2940623724" sldId="263"/>
            <ac:spMk id="15" creationId="{927D5270-6648-4CC1-8F78-48BE299CAC25}"/>
          </ac:spMkLst>
        </pc:spChg>
        <pc:picChg chg="add del mod">
          <ac:chgData name="Łucja Machul" userId="f561e0d3-a5d4-463a-b1cb-eca1faab6875" providerId="ADAL" clId="{9E92C984-744D-514F-ACCA-82B9B3E57779}" dt="2021-04-30T09:25:36.506" v="1728" actId="478"/>
          <ac:picMkLst>
            <pc:docMk/>
            <pc:sldMk cId="2940623724" sldId="263"/>
            <ac:picMk id="4" creationId="{F3E35415-E7A3-8E4F-930E-8F9239A6CB76}"/>
          </ac:picMkLst>
        </pc:picChg>
        <pc:picChg chg="add mod">
          <ac:chgData name="Łucja Machul" userId="f561e0d3-a5d4-463a-b1cb-eca1faab6875" providerId="ADAL" clId="{9E92C984-744D-514F-ACCA-82B9B3E57779}" dt="2021-04-30T09:26:12.680" v="1734" actId="26606"/>
          <ac:picMkLst>
            <pc:docMk/>
            <pc:sldMk cId="2940623724" sldId="263"/>
            <ac:picMk id="5" creationId="{C8CDFDF0-6417-F842-9207-B0EE56CB2B8A}"/>
          </ac:picMkLst>
        </pc:picChg>
      </pc:sldChg>
      <pc:sldChg chg="addSp delSp modSp new mod modTransition setBg">
        <pc:chgData name="Łucja Machul" userId="f561e0d3-a5d4-463a-b1cb-eca1faab6875" providerId="ADAL" clId="{9E92C984-744D-514F-ACCA-82B9B3E57779}" dt="2021-04-30T19:49:50.788" v="2394" actId="26606"/>
        <pc:sldMkLst>
          <pc:docMk/>
          <pc:sldMk cId="3349496773" sldId="264"/>
        </pc:sldMkLst>
        <pc:spChg chg="mod">
          <ac:chgData name="Łucja Machul" userId="f561e0d3-a5d4-463a-b1cb-eca1faab6875" providerId="ADAL" clId="{9E92C984-744D-514F-ACCA-82B9B3E57779}" dt="2021-04-30T19:49:50.788" v="2394" actId="26606"/>
          <ac:spMkLst>
            <pc:docMk/>
            <pc:sldMk cId="3349496773" sldId="264"/>
            <ac:spMk id="2" creationId="{B132F61A-0256-2748-99DC-8BCB3651C6B7}"/>
          </ac:spMkLst>
        </pc:spChg>
        <pc:spChg chg="mod">
          <ac:chgData name="Łucja Machul" userId="f561e0d3-a5d4-463a-b1cb-eca1faab6875" providerId="ADAL" clId="{9E92C984-744D-514F-ACCA-82B9B3E57779}" dt="2021-04-30T19:49:50.788" v="2394" actId="26606"/>
          <ac:spMkLst>
            <pc:docMk/>
            <pc:sldMk cId="3349496773" sldId="264"/>
            <ac:spMk id="3" creationId="{E7034AE2-C789-234B-B2B3-A42303545279}"/>
          </ac:spMkLst>
        </pc:spChg>
        <pc:spChg chg="add">
          <ac:chgData name="Łucja Machul" userId="f561e0d3-a5d4-463a-b1cb-eca1faab6875" providerId="ADAL" clId="{9E92C984-744D-514F-ACCA-82B9B3E57779}" dt="2021-04-30T19:49:50.788" v="2394" actId="26606"/>
          <ac:spMkLst>
            <pc:docMk/>
            <pc:sldMk cId="3349496773" sldId="264"/>
            <ac:spMk id="10" creationId="{3CD9DF72-87A3-404E-A828-84CBF11A8303}"/>
          </ac:spMkLst>
        </pc:spChg>
        <pc:picChg chg="add del">
          <ac:chgData name="Łucja Machul" userId="f561e0d3-a5d4-463a-b1cb-eca1faab6875" providerId="ADAL" clId="{9E92C984-744D-514F-ACCA-82B9B3E57779}" dt="2021-04-30T19:49:06.413" v="2391" actId="931"/>
          <ac:picMkLst>
            <pc:docMk/>
            <pc:sldMk cId="3349496773" sldId="264"/>
            <ac:picMk id="4" creationId="{7F75E4AF-F56E-5946-B719-B9CFCC84CEDB}"/>
          </ac:picMkLst>
        </pc:picChg>
        <pc:picChg chg="add mod ord">
          <ac:chgData name="Łucja Machul" userId="f561e0d3-a5d4-463a-b1cb-eca1faab6875" providerId="ADAL" clId="{9E92C984-744D-514F-ACCA-82B9B3E57779}" dt="2021-04-30T19:49:50.788" v="2394" actId="26606"/>
          <ac:picMkLst>
            <pc:docMk/>
            <pc:sldMk cId="3349496773" sldId="264"/>
            <ac:picMk id="5" creationId="{5F001004-FB62-5F4D-85D3-8F8BA9A682B0}"/>
          </ac:picMkLst>
        </pc:picChg>
        <pc:cxnChg chg="add">
          <ac:chgData name="Łucja Machul" userId="f561e0d3-a5d4-463a-b1cb-eca1faab6875" providerId="ADAL" clId="{9E92C984-744D-514F-ACCA-82B9B3E57779}" dt="2021-04-30T19:49:50.788" v="2394" actId="26606"/>
          <ac:cxnSpMkLst>
            <pc:docMk/>
            <pc:sldMk cId="3349496773" sldId="264"/>
            <ac:cxnSpMk id="12" creationId="{20E3A342-4D61-4E3F-AF90-1AB42AEB96CC}"/>
          </ac:cxnSpMkLst>
        </pc:cxnChg>
      </pc:sldChg>
      <pc:sldChg chg="addSp delSp modSp new mod setBg">
        <pc:chgData name="Łucja Machul" userId="f561e0d3-a5d4-463a-b1cb-eca1faab6875" providerId="ADAL" clId="{9E92C984-744D-514F-ACCA-82B9B3E57779}" dt="2021-04-30T19:49:07.741" v="2392" actId="2711"/>
        <pc:sldMkLst>
          <pc:docMk/>
          <pc:sldMk cId="1132213521" sldId="265"/>
        </pc:sldMkLst>
        <pc:spChg chg="del mod">
          <ac:chgData name="Łucja Machul" userId="f561e0d3-a5d4-463a-b1cb-eca1faab6875" providerId="ADAL" clId="{9E92C984-744D-514F-ACCA-82B9B3E57779}" dt="2021-04-30T19:47:09.555" v="2386" actId="478"/>
          <ac:spMkLst>
            <pc:docMk/>
            <pc:sldMk cId="1132213521" sldId="265"/>
            <ac:spMk id="2" creationId="{4C728148-917F-3345-A9C4-EB176E3D66E7}"/>
          </ac:spMkLst>
        </pc:spChg>
        <pc:spChg chg="mod ord">
          <ac:chgData name="Łucja Machul" userId="f561e0d3-a5d4-463a-b1cb-eca1faab6875" providerId="ADAL" clId="{9E92C984-744D-514F-ACCA-82B9B3E57779}" dt="2021-04-30T19:49:07.741" v="2392" actId="2711"/>
          <ac:spMkLst>
            <pc:docMk/>
            <pc:sldMk cId="1132213521" sldId="265"/>
            <ac:spMk id="3" creationId="{2FF411D3-AEA1-7A41-BB25-D79C420C9AA3}"/>
          </ac:spMkLst>
        </pc:spChg>
        <pc:spChg chg="add del">
          <ac:chgData name="Łucja Machul" userId="f561e0d3-a5d4-463a-b1cb-eca1faab6875" providerId="ADAL" clId="{9E92C984-744D-514F-ACCA-82B9B3E57779}" dt="2021-04-30T19:40:18.845" v="2315" actId="26606"/>
          <ac:spMkLst>
            <pc:docMk/>
            <pc:sldMk cId="1132213521" sldId="265"/>
            <ac:spMk id="9" creationId="{2C61293E-6EBE-43EF-A52C-9BEBFD7679D4}"/>
          </ac:spMkLst>
        </pc:spChg>
        <pc:spChg chg="add del">
          <ac:chgData name="Łucja Machul" userId="f561e0d3-a5d4-463a-b1cb-eca1faab6875" providerId="ADAL" clId="{9E92C984-744D-514F-ACCA-82B9B3E57779}" dt="2021-04-30T19:40:18.845" v="2315" actId="26606"/>
          <ac:spMkLst>
            <pc:docMk/>
            <pc:sldMk cId="1132213521" sldId="265"/>
            <ac:spMk id="11" creationId="{21540236-BFD5-4A9D-8840-4703E7F76825}"/>
          </ac:spMkLst>
        </pc:spChg>
        <pc:spChg chg="add">
          <ac:chgData name="Łucja Machul" userId="f561e0d3-a5d4-463a-b1cb-eca1faab6875" providerId="ADAL" clId="{9E92C984-744D-514F-ACCA-82B9B3E57779}" dt="2021-04-30T19:40:18.845" v="2315" actId="26606"/>
          <ac:spMkLst>
            <pc:docMk/>
            <pc:sldMk cId="1132213521" sldId="265"/>
            <ac:spMk id="16" creationId="{72D05657-94EE-4B2D-BC1B-A1D065063658}"/>
          </ac:spMkLst>
        </pc:spChg>
        <pc:spChg chg="add">
          <ac:chgData name="Łucja Machul" userId="f561e0d3-a5d4-463a-b1cb-eca1faab6875" providerId="ADAL" clId="{9E92C984-744D-514F-ACCA-82B9B3E57779}" dt="2021-04-30T19:40:18.845" v="2315" actId="26606"/>
          <ac:spMkLst>
            <pc:docMk/>
            <pc:sldMk cId="1132213521" sldId="265"/>
            <ac:spMk id="18" creationId="{7586665A-47B3-4AEE-BC94-15D89FF706B3}"/>
          </ac:spMkLst>
        </pc:spChg>
        <pc:picChg chg="add mod">
          <ac:chgData name="Łucja Machul" userId="f561e0d3-a5d4-463a-b1cb-eca1faab6875" providerId="ADAL" clId="{9E92C984-744D-514F-ACCA-82B9B3E57779}" dt="2021-04-30T19:40:18.845" v="2315" actId="26606"/>
          <ac:picMkLst>
            <pc:docMk/>
            <pc:sldMk cId="1132213521" sldId="265"/>
            <ac:picMk id="4" creationId="{1F927A31-71C9-C945-9E97-D52C600427C2}"/>
          </ac:picMkLst>
        </pc:picChg>
        <pc:picChg chg="add mod">
          <ac:chgData name="Łucja Machul" userId="f561e0d3-a5d4-463a-b1cb-eca1faab6875" providerId="ADAL" clId="{9E92C984-744D-514F-ACCA-82B9B3E57779}" dt="2021-04-30T19:40:18.845" v="2315" actId="26606"/>
          <ac:picMkLst>
            <pc:docMk/>
            <pc:sldMk cId="1132213521" sldId="265"/>
            <ac:picMk id="5" creationId="{0E4B6A00-1BBA-0F48-890B-AD59CE1D8910}"/>
          </ac:picMkLst>
        </pc:picChg>
      </pc:sldChg>
      <pc:sldChg chg="new del">
        <pc:chgData name="Łucja Machul" userId="f561e0d3-a5d4-463a-b1cb-eca1faab6875" providerId="ADAL" clId="{9E92C984-744D-514F-ACCA-82B9B3E57779}" dt="2021-04-30T19:23:09.646" v="1778" actId="680"/>
        <pc:sldMkLst>
          <pc:docMk/>
          <pc:sldMk cId="3957329144" sldId="265"/>
        </pc:sldMkLst>
      </pc:sldChg>
      <pc:sldChg chg="addSp modSp new mod ord setBg">
        <pc:chgData name="Łucja Machul" userId="f561e0d3-a5d4-463a-b1cb-eca1faab6875" providerId="ADAL" clId="{9E92C984-744D-514F-ACCA-82B9B3E57779}" dt="2021-04-30T19:47:00.629" v="2385" actId="255"/>
        <pc:sldMkLst>
          <pc:docMk/>
          <pc:sldMk cId="1138038859" sldId="266"/>
        </pc:sldMkLst>
        <pc:spChg chg="mod">
          <ac:chgData name="Łucja Machul" userId="f561e0d3-a5d4-463a-b1cb-eca1faab6875" providerId="ADAL" clId="{9E92C984-744D-514F-ACCA-82B9B3E57779}" dt="2021-04-30T19:46:00.838" v="2379" actId="26606"/>
          <ac:spMkLst>
            <pc:docMk/>
            <pc:sldMk cId="1138038859" sldId="266"/>
            <ac:spMk id="2" creationId="{DC1E6FE2-640E-764B-A8D5-84CD9DA1BBFA}"/>
          </ac:spMkLst>
        </pc:spChg>
        <pc:spChg chg="mod">
          <ac:chgData name="Łucja Machul" userId="f561e0d3-a5d4-463a-b1cb-eca1faab6875" providerId="ADAL" clId="{9E92C984-744D-514F-ACCA-82B9B3E57779}" dt="2021-04-30T19:47:00.629" v="2385" actId="255"/>
          <ac:spMkLst>
            <pc:docMk/>
            <pc:sldMk cId="1138038859" sldId="266"/>
            <ac:spMk id="3" creationId="{0FBE195B-230A-714F-A50A-8B539DDB1163}"/>
          </ac:spMkLst>
        </pc:spChg>
        <pc:spChg chg="add">
          <ac:chgData name="Łucja Machul" userId="f561e0d3-a5d4-463a-b1cb-eca1faab6875" providerId="ADAL" clId="{9E92C984-744D-514F-ACCA-82B9B3E57779}" dt="2021-04-30T19:46:00.838" v="2379" actId="26606"/>
          <ac:spMkLst>
            <pc:docMk/>
            <pc:sldMk cId="1138038859" sldId="266"/>
            <ac:spMk id="9" creationId="{8FC9BE17-9A7B-462D-AE50-3D8777387304}"/>
          </ac:spMkLst>
        </pc:spChg>
        <pc:spChg chg="add">
          <ac:chgData name="Łucja Machul" userId="f561e0d3-a5d4-463a-b1cb-eca1faab6875" providerId="ADAL" clId="{9E92C984-744D-514F-ACCA-82B9B3E57779}" dt="2021-04-30T19:46:00.838" v="2379" actId="26606"/>
          <ac:spMkLst>
            <pc:docMk/>
            <pc:sldMk cId="1138038859" sldId="266"/>
            <ac:spMk id="11" creationId="{3EBE8569-6AEC-4B8C-8D53-2DE337CDBA65}"/>
          </ac:spMkLst>
        </pc:spChg>
        <pc:spChg chg="add">
          <ac:chgData name="Łucja Machul" userId="f561e0d3-a5d4-463a-b1cb-eca1faab6875" providerId="ADAL" clId="{9E92C984-744D-514F-ACCA-82B9B3E57779}" dt="2021-04-30T19:46:00.838" v="2379" actId="26606"/>
          <ac:spMkLst>
            <pc:docMk/>
            <pc:sldMk cId="1138038859" sldId="266"/>
            <ac:spMk id="13" creationId="{55D4142C-5077-457F-A6AD-3FECFDB39685}"/>
          </ac:spMkLst>
        </pc:spChg>
        <pc:spChg chg="add">
          <ac:chgData name="Łucja Machul" userId="f561e0d3-a5d4-463a-b1cb-eca1faab6875" providerId="ADAL" clId="{9E92C984-744D-514F-ACCA-82B9B3E57779}" dt="2021-04-30T19:46:00.838" v="2379" actId="26606"/>
          <ac:spMkLst>
            <pc:docMk/>
            <pc:sldMk cId="1138038859" sldId="266"/>
            <ac:spMk id="15" creationId="{7A5F0580-5EE9-419F-96EE-B6529EF6E7D0}"/>
          </ac:spMkLst>
        </pc:spChg>
        <pc:picChg chg="add mod ord">
          <ac:chgData name="Łucja Machul" userId="f561e0d3-a5d4-463a-b1cb-eca1faab6875" providerId="ADAL" clId="{9E92C984-744D-514F-ACCA-82B9B3E57779}" dt="2021-04-30T19:46:00.838" v="2379" actId="26606"/>
          <ac:picMkLst>
            <pc:docMk/>
            <pc:sldMk cId="1138038859" sldId="266"/>
            <ac:picMk id="4" creationId="{BFC74EF0-5DD9-1E42-8EB2-3041F955FBE1}"/>
          </ac:picMkLst>
        </pc:picChg>
      </pc:sldChg>
      <pc:sldChg chg="addSp delSp modSp new del">
        <pc:chgData name="Łucja Machul" userId="f561e0d3-a5d4-463a-b1cb-eca1faab6875" providerId="ADAL" clId="{9E92C984-744D-514F-ACCA-82B9B3E57779}" dt="2021-04-30T19:56:59.407" v="2462" actId="2696"/>
        <pc:sldMkLst>
          <pc:docMk/>
          <pc:sldMk cId="1754295607" sldId="267"/>
        </pc:sldMkLst>
        <pc:spChg chg="mod">
          <ac:chgData name="Łucja Machul" userId="f561e0d3-a5d4-463a-b1cb-eca1faab6875" providerId="ADAL" clId="{9E92C984-744D-514F-ACCA-82B9B3E57779}" dt="2021-04-30T19:51:17.831" v="2433" actId="255"/>
          <ac:spMkLst>
            <pc:docMk/>
            <pc:sldMk cId="1754295607" sldId="267"/>
            <ac:spMk id="2" creationId="{61067CCF-90BA-FC4B-8BEF-C382EE4E1DCC}"/>
          </ac:spMkLst>
        </pc:spChg>
        <pc:spChg chg="mod">
          <ac:chgData name="Łucja Machul" userId="f561e0d3-a5d4-463a-b1cb-eca1faab6875" providerId="ADAL" clId="{9E92C984-744D-514F-ACCA-82B9B3E57779}" dt="2021-04-30T19:51:42.877" v="2457" actId="255"/>
          <ac:spMkLst>
            <pc:docMk/>
            <pc:sldMk cId="1754295607" sldId="267"/>
            <ac:spMk id="3" creationId="{A58EBC06-6891-2443-9B65-380465C20899}"/>
          </ac:spMkLst>
        </pc:spChg>
        <pc:picChg chg="add del mod">
          <ac:chgData name="Łucja Machul" userId="f561e0d3-a5d4-463a-b1cb-eca1faab6875" providerId="ADAL" clId="{9E92C984-744D-514F-ACCA-82B9B3E57779}" dt="2021-04-30T19:56:00.292" v="2461" actId="931"/>
          <ac:picMkLst>
            <pc:docMk/>
            <pc:sldMk cId="1754295607" sldId="267"/>
            <ac:picMk id="4" creationId="{153416FE-C701-3545-BABD-25DFE6F87213}"/>
          </ac:picMkLst>
        </pc:picChg>
      </pc:sldChg>
      <pc:sldMasterChg chg="modTransition modSldLayout">
        <pc:chgData name="Łucja Machul" userId="f561e0d3-a5d4-463a-b1cb-eca1faab6875" providerId="ADAL" clId="{9E92C984-744D-514F-ACCA-82B9B3E57779}" dt="2021-04-30T19:18:34.448" v="1744" actId="12563"/>
        <pc:sldMasterMkLst>
          <pc:docMk/>
          <pc:sldMasterMk cId="3121975609" sldId="2147483648"/>
        </pc:sldMasterMkLst>
        <pc:sldLayoutChg chg="modTransition">
          <pc:chgData name="Łucja Machul" userId="f561e0d3-a5d4-463a-b1cb-eca1faab6875" providerId="ADAL" clId="{9E92C984-744D-514F-ACCA-82B9B3E57779}" dt="2021-04-30T19:18:34.448" v="1744" actId="12563"/>
          <pc:sldLayoutMkLst>
            <pc:docMk/>
            <pc:sldMasterMk cId="3121975609" sldId="2147483648"/>
            <pc:sldLayoutMk cId="3028013669" sldId="2147483649"/>
          </pc:sldLayoutMkLst>
        </pc:sldLayoutChg>
        <pc:sldLayoutChg chg="modTransition">
          <pc:chgData name="Łucja Machul" userId="f561e0d3-a5d4-463a-b1cb-eca1faab6875" providerId="ADAL" clId="{9E92C984-744D-514F-ACCA-82B9B3E57779}" dt="2021-04-30T19:18:34.448" v="1744" actId="12563"/>
          <pc:sldLayoutMkLst>
            <pc:docMk/>
            <pc:sldMasterMk cId="3121975609" sldId="2147483648"/>
            <pc:sldLayoutMk cId="286582358" sldId="2147483650"/>
          </pc:sldLayoutMkLst>
        </pc:sldLayoutChg>
        <pc:sldLayoutChg chg="modTransition">
          <pc:chgData name="Łucja Machul" userId="f561e0d3-a5d4-463a-b1cb-eca1faab6875" providerId="ADAL" clId="{9E92C984-744D-514F-ACCA-82B9B3E57779}" dt="2021-04-30T19:18:34.448" v="1744" actId="12563"/>
          <pc:sldLayoutMkLst>
            <pc:docMk/>
            <pc:sldMasterMk cId="3121975609" sldId="2147483648"/>
            <pc:sldLayoutMk cId="3661813956" sldId="2147483651"/>
          </pc:sldLayoutMkLst>
        </pc:sldLayoutChg>
        <pc:sldLayoutChg chg="modTransition">
          <pc:chgData name="Łucja Machul" userId="f561e0d3-a5d4-463a-b1cb-eca1faab6875" providerId="ADAL" clId="{9E92C984-744D-514F-ACCA-82B9B3E57779}" dt="2021-04-30T19:18:34.448" v="1744" actId="12563"/>
          <pc:sldLayoutMkLst>
            <pc:docMk/>
            <pc:sldMasterMk cId="3121975609" sldId="2147483648"/>
            <pc:sldLayoutMk cId="3511232065" sldId="2147483652"/>
          </pc:sldLayoutMkLst>
        </pc:sldLayoutChg>
        <pc:sldLayoutChg chg="modTransition">
          <pc:chgData name="Łucja Machul" userId="f561e0d3-a5d4-463a-b1cb-eca1faab6875" providerId="ADAL" clId="{9E92C984-744D-514F-ACCA-82B9B3E57779}" dt="2021-04-30T19:18:34.448" v="1744" actId="12563"/>
          <pc:sldLayoutMkLst>
            <pc:docMk/>
            <pc:sldMasterMk cId="3121975609" sldId="2147483648"/>
            <pc:sldLayoutMk cId="2761879511" sldId="2147483653"/>
          </pc:sldLayoutMkLst>
        </pc:sldLayoutChg>
        <pc:sldLayoutChg chg="modTransition">
          <pc:chgData name="Łucja Machul" userId="f561e0d3-a5d4-463a-b1cb-eca1faab6875" providerId="ADAL" clId="{9E92C984-744D-514F-ACCA-82B9B3E57779}" dt="2021-04-30T19:18:34.448" v="1744" actId="12563"/>
          <pc:sldLayoutMkLst>
            <pc:docMk/>
            <pc:sldMasterMk cId="3121975609" sldId="2147483648"/>
            <pc:sldLayoutMk cId="3623360197" sldId="2147483654"/>
          </pc:sldLayoutMkLst>
        </pc:sldLayoutChg>
        <pc:sldLayoutChg chg="modTransition">
          <pc:chgData name="Łucja Machul" userId="f561e0d3-a5d4-463a-b1cb-eca1faab6875" providerId="ADAL" clId="{9E92C984-744D-514F-ACCA-82B9B3E57779}" dt="2021-04-30T19:18:34.448" v="1744" actId="12563"/>
          <pc:sldLayoutMkLst>
            <pc:docMk/>
            <pc:sldMasterMk cId="3121975609" sldId="2147483648"/>
            <pc:sldLayoutMk cId="839812597" sldId="2147483655"/>
          </pc:sldLayoutMkLst>
        </pc:sldLayoutChg>
        <pc:sldLayoutChg chg="modTransition">
          <pc:chgData name="Łucja Machul" userId="f561e0d3-a5d4-463a-b1cb-eca1faab6875" providerId="ADAL" clId="{9E92C984-744D-514F-ACCA-82B9B3E57779}" dt="2021-04-30T19:18:34.448" v="1744" actId="12563"/>
          <pc:sldLayoutMkLst>
            <pc:docMk/>
            <pc:sldMasterMk cId="3121975609" sldId="2147483648"/>
            <pc:sldLayoutMk cId="1737845380" sldId="2147483656"/>
          </pc:sldLayoutMkLst>
        </pc:sldLayoutChg>
        <pc:sldLayoutChg chg="modTransition">
          <pc:chgData name="Łucja Machul" userId="f561e0d3-a5d4-463a-b1cb-eca1faab6875" providerId="ADAL" clId="{9E92C984-744D-514F-ACCA-82B9B3E57779}" dt="2021-04-30T19:18:34.448" v="1744" actId="12563"/>
          <pc:sldLayoutMkLst>
            <pc:docMk/>
            <pc:sldMasterMk cId="3121975609" sldId="2147483648"/>
            <pc:sldLayoutMk cId="2934437265" sldId="2147483657"/>
          </pc:sldLayoutMkLst>
        </pc:sldLayoutChg>
        <pc:sldLayoutChg chg="modTransition">
          <pc:chgData name="Łucja Machul" userId="f561e0d3-a5d4-463a-b1cb-eca1faab6875" providerId="ADAL" clId="{9E92C984-744D-514F-ACCA-82B9B3E57779}" dt="2021-04-30T19:18:34.448" v="1744" actId="12563"/>
          <pc:sldLayoutMkLst>
            <pc:docMk/>
            <pc:sldMasterMk cId="3121975609" sldId="2147483648"/>
            <pc:sldLayoutMk cId="1029846333" sldId="2147483658"/>
          </pc:sldLayoutMkLst>
        </pc:sldLayoutChg>
        <pc:sldLayoutChg chg="modTransition">
          <pc:chgData name="Łucja Machul" userId="f561e0d3-a5d4-463a-b1cb-eca1faab6875" providerId="ADAL" clId="{9E92C984-744D-514F-ACCA-82B9B3E57779}" dt="2021-04-30T19:18:34.448" v="1744" actId="12563"/>
          <pc:sldLayoutMkLst>
            <pc:docMk/>
            <pc:sldMasterMk cId="3121975609" sldId="2147483648"/>
            <pc:sldLayoutMk cId="285483906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E25F29-D165-C943-A311-0D05C4B7E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B68C7F5-A016-924B-ADE4-139938C62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25E8AA-AD56-3443-9E16-606B73FD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E1CA-66C6-D24A-AF8E-F9EFE641AF6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AB1582F-2C86-244A-A907-98F069C3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0B03455-E4C1-B844-9728-83E55E82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C85F-52BF-0445-8FA6-15CD7580F6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801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290CC9-2A67-864A-BF92-D7A7F0A50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251F114-A8DD-5B46-A4AD-6C3B945DA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BDE0C3-E05E-654A-B4CE-DA660EE5A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E1CA-66C6-D24A-AF8E-F9EFE641AF6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44481F-FAA4-C843-BDB4-AF37728EF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8AB99F-B822-4148-A386-E77A12DF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C85F-52BF-0445-8FA6-15CD7580F6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9846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012FC72-23FF-6E40-AC8D-E3C4C708E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0A99EC9-DC99-694F-9BAC-88B9AA3B2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3718F03-5B15-CB49-A516-67D579948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E1CA-66C6-D24A-AF8E-F9EFE641AF6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E8A1BC-4728-254B-88B2-B953DE7E1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564B09-1E2A-C04E-9EF3-783477C2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C85F-52BF-0445-8FA6-15CD7580F6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4839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144A12-E1D2-7E41-ACBC-1FABC0831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0FB97E-0F1D-AD41-BB5D-E9DB37884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83015F-8A54-A84C-836E-9E608D72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E1CA-66C6-D24A-AF8E-F9EFE641AF6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82F536-9DD5-C349-96EE-C7231EF03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24E2F7-775E-DB47-9F89-61C14151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C85F-52BF-0445-8FA6-15CD7580F6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58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CCB1FE-35B7-E643-8E5D-6025A943A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5E7C435-92A0-EF45-890B-EC6F58CC9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B2B3C1-4E55-7746-B31E-B74D6927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E1CA-66C6-D24A-AF8E-F9EFE641AF6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F8D94F-6BB0-B24D-8348-D596B0F9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587FFB-3D6C-E14A-86EE-75E696C14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C85F-52BF-0445-8FA6-15CD7580F6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1813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F80D82-A6DF-D84D-B144-0E008E4F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60FAAE-48DA-8149-B139-563AAA5C3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327B811-945D-D341-8D9E-184B3C3B4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E19BD7D-7115-F040-9864-590B19BAF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E1CA-66C6-D24A-AF8E-F9EFE641AF6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4285281-481D-8E47-A381-B4D29ADF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A9F51EB-09AF-9445-843C-9137F078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C85F-52BF-0445-8FA6-15CD7580F6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123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F0D94B-E00D-B34C-951C-83DC515C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C456C24-62CE-3E44-BC7D-700A54357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F25AE1-3EC9-734B-971F-EA5EE1B4C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2240332-3347-2643-8955-549E8948B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7364B8F-70B8-FE4B-AF6D-8B45FAED1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616AB29-3A60-D048-9FAE-D2D28079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E1CA-66C6-D24A-AF8E-F9EFE641AF6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0663C33-A00A-9E46-AC07-794D705F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5552E36-CF60-A842-A9B0-5318A612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C85F-52BF-0445-8FA6-15CD7580F6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879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CC1DAA-3C73-1F4A-8677-EF53C8190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A428AED-E4AB-D14D-AC13-96D8DEFC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E1CA-66C6-D24A-AF8E-F9EFE641AF6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A49860B-3F35-4845-A8D7-902AB819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8482253-C32B-3A4D-AF6A-7978648D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C85F-52BF-0445-8FA6-15CD7580F6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3360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72379B7-8C90-8E4F-9EF7-79AA7007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E1CA-66C6-D24A-AF8E-F9EFE641AF6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55D047C-7F43-6542-B14B-DFFA4A82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544DB27-69E4-FD4F-9618-41E3BC61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C85F-52BF-0445-8FA6-15CD7580F6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81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487084-89CC-E54A-89AE-5E7D6B4F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63D618-1CDA-474C-AE22-3E020FEBB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8089595-FAC4-ED42-9BDD-B9EEE3A42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D9EB47E-1F1F-D340-9870-FA245D94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E1CA-66C6-D24A-AF8E-F9EFE641AF6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B2085FF-9719-9C49-AE00-62436288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22E51F-C99A-804A-84F1-FF1A48A86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C85F-52BF-0445-8FA6-15CD7580F6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784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C30B13-A760-6A41-8264-150E1A933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D8322F3-5DBA-7541-979C-CB060875A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D7C0DDF-659D-824A-8B30-F0F8234B1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5E7552A-440F-E647-B4DE-DED5C03F1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E1CA-66C6-D24A-AF8E-F9EFE641AF6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CAC9C3-6373-BC40-8A34-4A23A891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35F0BC4-074D-C647-98F1-405224F4D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CC85F-52BF-0445-8FA6-15CD7580F6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43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F3D2A08-0B17-0F4D-9A9C-343D659C1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C86810-7C4D-3643-B2AF-AEDB6A1CD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2585720-07C2-A448-A226-06C33F60E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6E1CA-66C6-D24A-AF8E-F9EFE641AF69}" type="datetimeFigureOut">
              <a:rPr lang="pl-PL" smtClean="0"/>
              <a:t>30.04.2021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FB9FF6-FED5-704A-8273-D39145AF0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652D92-F963-AF46-AD6B-2B0E913BA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C85F-52BF-0445-8FA6-15CD7580F6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97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C52D231-F294-C442-A983-C014FC6F9D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" r="5233" b="-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9A134D9-8A3A-5848-B8A4-97FF9FA5A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l-PL" sz="5200" b="1" i="1">
                <a:solidFill>
                  <a:srgbClr val="FFFFFF"/>
                </a:solidFill>
              </a:rPr>
              <a:t>Konstytucja 3 maja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99E14D7-2CDC-DD4C-ABA2-7249B44E0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pl-PL">
                <a:solidFill>
                  <a:srgbClr val="FFFFFF"/>
                </a:solidFill>
              </a:rPr>
              <a:t>Historia </a:t>
            </a:r>
          </a:p>
        </p:txBody>
      </p:sp>
    </p:spTree>
    <p:extLst>
      <p:ext uri="{BB962C8B-B14F-4D97-AF65-F5344CB8AC3E}">
        <p14:creationId xmlns:p14="http://schemas.microsoft.com/office/powerpoint/2010/main" val="1434094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1F927A31-71C9-C945-9E97-D52C60042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5" r="3" b="10628"/>
          <a:stretch/>
        </p:blipFill>
        <p:spPr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0E4B6A00-1BBA-0F48-890B-AD59CE1D89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 r="1" b="2251"/>
          <a:stretch/>
        </p:blipFill>
        <p:spPr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F411D3-AEA1-7A41-BB25-D79C420C9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747" y="1946684"/>
            <a:ext cx="7363990" cy="4351338"/>
          </a:xfrm>
        </p:spPr>
        <p:txBody>
          <a:bodyPr>
            <a:normAutofit/>
          </a:bodyPr>
          <a:lstStyle/>
          <a:p>
            <a:r>
              <a:rPr lang="pl-PL"/>
              <a:t>Ignacy Potocki oraz Stanisław Małachowski (współtwórcy Konstytucji) postanowili wywieźć dokumenty Sejmu Wielkiego do Saksonii, aby uchronić je przed zniszczeniem przez zaborców. Dzięki temu ocalone materiały znalazły się jako depozyt w zbiorach wilanowskich.
Po II wojnie światowej dokument trafił do zespołu Archiwum Publicznego Potockich w Archiwum Głównym Akt Dawnych. </a:t>
            </a:r>
          </a:p>
        </p:txBody>
      </p:sp>
    </p:spTree>
    <p:extLst>
      <p:ext uri="{BB962C8B-B14F-4D97-AF65-F5344CB8AC3E}">
        <p14:creationId xmlns:p14="http://schemas.microsoft.com/office/powerpoint/2010/main" val="113221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BFC74EF0-5DD9-1E42-8EB2-3041F955FB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2" t="9091" r="11416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C1E6FE2-640E-764B-A8D5-84CD9DA1B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pl-PL" sz="2800"/>
              <a:t>Księga,, Konstytucja 3 Maja ”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BE195B-230A-714F-A50A-8B539DDB1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Autofit/>
          </a:bodyPr>
          <a:lstStyle/>
          <a:p>
            <a:r>
              <a:rPr lang="pl-PL" sz="2000">
                <a:latin typeface="Blackadder ITC" pitchFamily="82" charset="0"/>
              </a:rPr>
              <a:t>W Pałacu Prezydenckim znajduje się księga, która zawiera rękopis Konstytucji. Oprawiono ją w czerwony safian, zdobiony na przedniej i tylnej okładce geometrycznymi bordiurami, wykonanymi w technice tłoku ślepego. Grzbiet ozdobiono złotymi tłoczeniami, a na szyldziku 
z czarnej skóry umieszczono złoty tytuł. </a:t>
            </a:r>
          </a:p>
        </p:txBody>
      </p:sp>
    </p:spTree>
    <p:extLst>
      <p:ext uri="{BB962C8B-B14F-4D97-AF65-F5344CB8AC3E}">
        <p14:creationId xmlns:p14="http://schemas.microsoft.com/office/powerpoint/2010/main" val="1138038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6">
            <a:extLst>
              <a:ext uri="{FF2B5EF4-FFF2-40B4-BE49-F238E27FC236}">
                <a16:creationId xmlns:a16="http://schemas.microsoft.com/office/drawing/2014/main" id="{3FC029AB-563F-DC43-BB66-03B7A71056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6" r="182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4E7D919-31C5-4949-8F6C-DF27AD62F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</p:spPr>
        <p:txBody>
          <a:bodyPr>
            <a:normAutofit/>
          </a:bodyPr>
          <a:lstStyle/>
          <a:p>
            <a:r>
              <a:rPr lang="pl-PL" sz="3600">
                <a:latin typeface="Euphemia" panose="02000000000000000000" pitchFamily="2" charset="0"/>
                <a:ea typeface="Euphemia" panose="02000000000000000000" pitchFamily="2" charset="0"/>
              </a:rPr>
              <a:t>Co to jest Konstytucja 3 Maja?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07BF3E-7880-D64F-880E-CED74B3E7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3" y="4856921"/>
            <a:ext cx="9565028" cy="1249240"/>
          </a:xfrm>
        </p:spPr>
        <p:txBody>
          <a:bodyPr>
            <a:normAutofit/>
          </a:bodyPr>
          <a:lstStyle/>
          <a:p>
            <a:r>
              <a:rPr lang="pl-PL" sz="1500">
                <a:latin typeface="Cavolini" panose="020B0502040504020204" pitchFamily="34" charset="0"/>
              </a:rPr>
              <a:t>Konstytucja 3 Maja została uchwalona 3 Maja 1791 przez  Stanisława Augusta Poniatowskiego. Był on w tym czasie królem Polski.        Konstytucja zniosła wolną elekcje i dzięki niej przestało obowiązywać liberum veto. Konstytucja zniosła także podział Rzeczpospolitej na Polskę i Litwę, ustanawiając jedno państwo- Rzeczpospolitą Polską.  </a:t>
            </a:r>
          </a:p>
        </p:txBody>
      </p:sp>
    </p:spTree>
    <p:extLst>
      <p:ext uri="{BB962C8B-B14F-4D97-AF65-F5344CB8AC3E}">
        <p14:creationId xmlns:p14="http://schemas.microsoft.com/office/powerpoint/2010/main" val="3726270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F7C7166-A728-7E47-96BC-C1DE35FD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pl-PL" sz="3700">
                <a:solidFill>
                  <a:schemeClr val="bg1"/>
                </a:solidFill>
              </a:rPr>
              <a:t>Stanisław August Poniatowski- kim był?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0C7DBD-9FFB-7143-A4BC-2E8F8B207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4394200" cy="2454300"/>
          </a:xfrm>
        </p:spPr>
        <p:txBody>
          <a:bodyPr>
            <a:normAutofit/>
          </a:bodyPr>
          <a:lstStyle/>
          <a:p>
            <a:r>
              <a:rPr lang="pl-PL" sz="2000">
                <a:solidFill>
                  <a:schemeClr val="bg1">
                    <a:alpha val="80000"/>
                  </a:schemeClr>
                </a:solidFill>
                <a:latin typeface="Comic Sans MS" panose="02000000000000000000" pitchFamily="2" charset="0"/>
                <a:ea typeface="Comic Sans MS" panose="02000000000000000000" pitchFamily="2" charset="0"/>
              </a:rPr>
              <a:t>Stanisław August Poniatowski był ostatnim królem Rzeczpospolitej obojga narodów. Był także królem Polski i księciem Litewskim. Był zwolennikiem reform i dążył do wzmocnienia Państwa, sam stworzył najważniejsze artykuły dla Konstytucji. 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8280E41-B97E-4342-82B4-41C0B7EC47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85" b="1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2825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3">
            <a:extLst>
              <a:ext uri="{FF2B5EF4-FFF2-40B4-BE49-F238E27FC236}">
                <a16:creationId xmlns:a16="http://schemas.microsoft.com/office/drawing/2014/main" id="{EFF8DD6B-E2E6-4D3E-972B-A1131F4CE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2FC8FD3-89B1-AF4E-BEC8-4BDEA686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pl-PL" sz="3700">
                <a:latin typeface="Georgia Pro Cond Black" panose="02040A06050405020203" pitchFamily="18" charset="0"/>
                <a:ea typeface="Gill Sans Nova Light" panose="02000000000000000000" pitchFamily="2" charset="0"/>
              </a:rPr>
              <a:t>Osoby które przyczyniły się do uchwalenia Konstytucji 3 Maja. 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az 9">
            <a:extLst>
              <a:ext uri="{FF2B5EF4-FFF2-40B4-BE49-F238E27FC236}">
                <a16:creationId xmlns:a16="http://schemas.microsoft.com/office/drawing/2014/main" id="{CA1CDE60-B25B-BC44-859A-1A270CF8B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0" b="-1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effectLst/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2D9EEB-7D42-7546-8FCA-7797910EB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2438400"/>
            <a:ext cx="6422848" cy="3785419"/>
          </a:xfrm>
        </p:spPr>
        <p:txBody>
          <a:bodyPr>
            <a:normAutofit/>
          </a:bodyPr>
          <a:lstStyle/>
          <a:p>
            <a:r>
              <a:rPr lang="pl-PL" sz="2000">
                <a:latin typeface="Comic Sans MS" panose="030F0702030302020204" pitchFamily="66" charset="0"/>
              </a:rPr>
              <a:t>Pierwszą i najważniejszą osobą był Stanisław August Poniatowski</a:t>
            </a:r>
          </a:p>
          <a:p>
            <a:r>
              <a:rPr lang="pl-PL" sz="2000">
                <a:latin typeface="Comic Sans MS" panose="030F0702030302020204" pitchFamily="66" charset="0"/>
              </a:rPr>
              <a:t> Stanisław Małachowski </a:t>
            </a:r>
          </a:p>
          <a:p>
            <a:r>
              <a:rPr lang="pl-PL" sz="2000">
                <a:latin typeface="Comic Sans MS" panose="030F0702030302020204" pitchFamily="66" charset="0"/>
              </a:rPr>
              <a:t>Ignacy Potocki </a:t>
            </a:r>
          </a:p>
          <a:p>
            <a:r>
              <a:rPr lang="pl-PL" sz="2000">
                <a:latin typeface="Comic Sans MS" panose="030F0702030302020204" pitchFamily="66" charset="0"/>
              </a:rPr>
              <a:t>Hugo Kołłotaj </a:t>
            </a:r>
          </a:p>
          <a:p>
            <a:r>
              <a:rPr lang="pl-PL" sz="2000">
                <a:latin typeface="Comic Sans MS" panose="030F0702030302020204" pitchFamily="66" charset="0"/>
              </a:rPr>
              <a:t>Jan Ursyn Niemcewicz</a:t>
            </a:r>
          </a:p>
          <a:p>
            <a:endParaRPr lang="pl-PL" sz="2000"/>
          </a:p>
          <a:p>
            <a:r>
              <a:rPr lang="pl-PL" sz="2000"/>
              <a:t> </a:t>
            </a:r>
            <a:r>
              <a:rPr lang="pl-PL" sz="2000">
                <a:latin typeface="Georgia Pro Cond Black" panose="02000000000000000000" pitchFamily="2" charset="0"/>
                <a:ea typeface="Georgia Pro Cond Black" panose="02000000000000000000" pitchFamily="2" charset="0"/>
              </a:rPr>
              <a:t>DOWIEDZMY SIĘ O NICH TROCHĘ WIĘCEJ! </a:t>
            </a:r>
          </a:p>
        </p:txBody>
      </p:sp>
    </p:spTree>
    <p:extLst>
      <p:ext uri="{BB962C8B-B14F-4D97-AF65-F5344CB8AC3E}">
        <p14:creationId xmlns:p14="http://schemas.microsoft.com/office/powerpoint/2010/main" val="224531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5A0D4D0-DC11-4CAA-AA17-A6B0C2B4F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70C161B-DE6D-9B43-AE9F-B1897D6A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74819"/>
            <a:ext cx="6143625" cy="28583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Stanisław Małachowski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5FC6A5-6BAA-6142-810A-F1CED204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4414180"/>
            <a:ext cx="6147335" cy="1594507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  <a:latin typeface="Comic Sans MS" panose="030F0702030302020204" pitchFamily="66" charset="0"/>
              </a:rPr>
              <a:t>Był marszałkiem Sejmu czteroletniegoi marszałkiem konfederacji Korony Królestwa Polskiego. </a:t>
            </a:r>
            <a:r>
              <a:rPr lang="pl-PL" sz="2400">
                <a:solidFill>
                  <a:schemeClr val="bg1"/>
                </a:solidFill>
                <a:latin typeface="Comic Sans MS" panose="030F0702030302020204" pitchFamily="66" charset="0"/>
              </a:rPr>
              <a:t>Poseł województwa krakowskiego na sejm konwokacyjny 1764 roku, gdzie domagał się dokładniejszego określenia zakresu władzy hetmańskiej i ograniczenia liberum veto. </a:t>
            </a:r>
            <a:r>
              <a:rPr lang="pl-PL" sz="4800">
                <a:latin typeface="Gill Sans Nova Light" panose="02000000000000000000" pitchFamily="2" charset="0"/>
                <a:cs typeface="+mj-cs"/>
              </a:rPr>
              <a:t>.</a:t>
            </a:r>
            <a:r>
              <a:rPr lang="pl-PL" sz="2400">
                <a:solidFill>
                  <a:schemeClr val="bg1"/>
                </a:solidFill>
              </a:rPr>
              <a:t> 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A560E84E-37A2-E04A-8B50-EA5B5C5DE0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5531"/>
          <a:stretch/>
        </p:blipFill>
        <p:spPr>
          <a:xfrm>
            <a:off x="7730061" y="-193892"/>
            <a:ext cx="4523171" cy="6857990"/>
          </a:xfrm>
          <a:custGeom>
            <a:avLst/>
            <a:gdLst/>
            <a:ahLst/>
            <a:cxnLst/>
            <a:rect l="l" t="t" r="r" b="b"/>
            <a:pathLst>
              <a:path w="4523171" h="6858000">
                <a:moveTo>
                  <a:pt x="328959" y="6564619"/>
                </a:moveTo>
                <a:lnTo>
                  <a:pt x="306480" y="6588624"/>
                </a:lnTo>
                <a:cubicBezTo>
                  <a:pt x="298003" y="6597577"/>
                  <a:pt x="291954" y="6611341"/>
                  <a:pt x="289858" y="6625223"/>
                </a:cubicBezTo>
                <a:lnTo>
                  <a:pt x="289858" y="6625224"/>
                </a:lnTo>
                <a:lnTo>
                  <a:pt x="289870" y="6645551"/>
                </a:lnTo>
                <a:lnTo>
                  <a:pt x="296953" y="6662539"/>
                </a:lnTo>
                <a:lnTo>
                  <a:pt x="296953" y="6662541"/>
                </a:lnTo>
                <a:lnTo>
                  <a:pt x="296954" y="6662543"/>
                </a:lnTo>
                <a:lnTo>
                  <a:pt x="311551" y="6702975"/>
                </a:lnTo>
                <a:lnTo>
                  <a:pt x="297715" y="6742551"/>
                </a:lnTo>
                <a:lnTo>
                  <a:pt x="297714" y="6742554"/>
                </a:lnTo>
                <a:lnTo>
                  <a:pt x="283011" y="6776799"/>
                </a:lnTo>
                <a:lnTo>
                  <a:pt x="278238" y="6812061"/>
                </a:lnTo>
                <a:lnTo>
                  <a:pt x="278237" y="6812062"/>
                </a:lnTo>
                <a:lnTo>
                  <a:pt x="278237" y="6812063"/>
                </a:lnTo>
                <a:lnTo>
                  <a:pt x="278238" y="6812061"/>
                </a:lnTo>
                <a:lnTo>
                  <a:pt x="297714" y="6742554"/>
                </a:lnTo>
                <a:lnTo>
                  <a:pt x="297715" y="6742552"/>
                </a:lnTo>
                <a:cubicBezTo>
                  <a:pt x="306003" y="6729218"/>
                  <a:pt x="311147" y="6716168"/>
                  <a:pt x="311551" y="6702976"/>
                </a:cubicBezTo>
                <a:lnTo>
                  <a:pt x="311551" y="6702975"/>
                </a:lnTo>
                <a:lnTo>
                  <a:pt x="308405" y="6683026"/>
                </a:lnTo>
                <a:lnTo>
                  <a:pt x="296954" y="6662543"/>
                </a:lnTo>
                <a:lnTo>
                  <a:pt x="296953" y="6662540"/>
                </a:lnTo>
                <a:lnTo>
                  <a:pt x="296953" y="6662539"/>
                </a:lnTo>
                <a:lnTo>
                  <a:pt x="289858" y="6625224"/>
                </a:lnTo>
                <a:lnTo>
                  <a:pt x="306480" y="6588625"/>
                </a:lnTo>
                <a:cubicBezTo>
                  <a:pt x="312576" y="6582146"/>
                  <a:pt x="318672" y="6575478"/>
                  <a:pt x="328959" y="6564620"/>
                </a:cubicBezTo>
                <a:close/>
                <a:moveTo>
                  <a:pt x="248638" y="6438980"/>
                </a:moveTo>
                <a:cubicBezTo>
                  <a:pt x="258140" y="6444076"/>
                  <a:pt x="265617" y="6451649"/>
                  <a:pt x="268569" y="6463840"/>
                </a:cubicBezTo>
                <a:lnTo>
                  <a:pt x="268572" y="6463848"/>
                </a:lnTo>
                <a:lnTo>
                  <a:pt x="279556" y="6508051"/>
                </a:lnTo>
                <a:lnTo>
                  <a:pt x="282367" y="6513011"/>
                </a:lnTo>
                <a:lnTo>
                  <a:pt x="284834" y="6521803"/>
                </a:lnTo>
                <a:lnTo>
                  <a:pt x="301172" y="6546194"/>
                </a:lnTo>
                <a:lnTo>
                  <a:pt x="301172" y="6546193"/>
                </a:lnTo>
                <a:lnTo>
                  <a:pt x="282367" y="6513011"/>
                </a:lnTo>
                <a:lnTo>
                  <a:pt x="268572" y="6463848"/>
                </a:lnTo>
                <a:lnTo>
                  <a:pt x="268569" y="6463839"/>
                </a:lnTo>
                <a:close/>
                <a:moveTo>
                  <a:pt x="166047" y="6392242"/>
                </a:moveTo>
                <a:lnTo>
                  <a:pt x="173364" y="6407332"/>
                </a:lnTo>
                <a:lnTo>
                  <a:pt x="173364" y="6407331"/>
                </a:lnTo>
                <a:close/>
                <a:moveTo>
                  <a:pt x="401733" y="4221390"/>
                </a:moveTo>
                <a:lnTo>
                  <a:pt x="396017" y="4253013"/>
                </a:lnTo>
                <a:cubicBezTo>
                  <a:pt x="383824" y="4277400"/>
                  <a:pt x="368204" y="4300069"/>
                  <a:pt x="356201" y="4324644"/>
                </a:cubicBezTo>
                <a:cubicBezTo>
                  <a:pt x="350487" y="4336456"/>
                  <a:pt x="347439" y="4350553"/>
                  <a:pt x="347247" y="4363889"/>
                </a:cubicBezTo>
                <a:lnTo>
                  <a:pt x="347247" y="4363890"/>
                </a:lnTo>
                <a:cubicBezTo>
                  <a:pt x="346295" y="4403325"/>
                  <a:pt x="346295" y="4442761"/>
                  <a:pt x="348009" y="4482004"/>
                </a:cubicBezTo>
                <a:cubicBezTo>
                  <a:pt x="350677" y="4546776"/>
                  <a:pt x="351249" y="4612500"/>
                  <a:pt x="408019" y="4659174"/>
                </a:cubicBezTo>
                <a:cubicBezTo>
                  <a:pt x="412591" y="4662986"/>
                  <a:pt x="415259" y="4671176"/>
                  <a:pt x="416021" y="4677655"/>
                </a:cubicBezTo>
                <a:cubicBezTo>
                  <a:pt x="419640" y="4707564"/>
                  <a:pt x="420022" y="4738235"/>
                  <a:pt x="425928" y="4767764"/>
                </a:cubicBezTo>
                <a:lnTo>
                  <a:pt x="427237" y="4800482"/>
                </a:lnTo>
                <a:lnTo>
                  <a:pt x="412401" y="4828915"/>
                </a:lnTo>
                <a:cubicBezTo>
                  <a:pt x="404115" y="4837702"/>
                  <a:pt x="397114" y="4847213"/>
                  <a:pt x="391971" y="4857316"/>
                </a:cubicBezTo>
                <a:lnTo>
                  <a:pt x="390221" y="4863341"/>
                </a:lnTo>
                <a:lnTo>
                  <a:pt x="387469" y="4867613"/>
                </a:lnTo>
                <a:lnTo>
                  <a:pt x="382691" y="4889274"/>
                </a:lnTo>
                <a:lnTo>
                  <a:pt x="382691" y="4889275"/>
                </a:lnTo>
                <a:cubicBezTo>
                  <a:pt x="382122" y="4896713"/>
                  <a:pt x="382634" y="4904357"/>
                  <a:pt x="384396" y="4912168"/>
                </a:cubicBezTo>
                <a:lnTo>
                  <a:pt x="385799" y="4933804"/>
                </a:lnTo>
                <a:lnTo>
                  <a:pt x="378247" y="4957452"/>
                </a:lnTo>
                <a:lnTo>
                  <a:pt x="360964" y="4987036"/>
                </a:lnTo>
                <a:cubicBezTo>
                  <a:pt x="349725" y="5003800"/>
                  <a:pt x="335627" y="5022851"/>
                  <a:pt x="334485" y="5041520"/>
                </a:cubicBezTo>
                <a:cubicBezTo>
                  <a:pt x="333557" y="5057380"/>
                  <a:pt x="327458" y="5072410"/>
                  <a:pt x="321371" y="5087422"/>
                </a:cubicBezTo>
                <a:lnTo>
                  <a:pt x="321364" y="5087449"/>
                </a:lnTo>
                <a:lnTo>
                  <a:pt x="315482" y="5102460"/>
                </a:lnTo>
                <a:lnTo>
                  <a:pt x="308338" y="5133219"/>
                </a:lnTo>
                <a:lnTo>
                  <a:pt x="308337" y="5133223"/>
                </a:lnTo>
                <a:lnTo>
                  <a:pt x="308337" y="5133224"/>
                </a:lnTo>
                <a:lnTo>
                  <a:pt x="315052" y="5166113"/>
                </a:lnTo>
                <a:lnTo>
                  <a:pt x="314362" y="5172089"/>
                </a:lnTo>
                <a:cubicBezTo>
                  <a:pt x="313481" y="5174399"/>
                  <a:pt x="312290" y="5176875"/>
                  <a:pt x="311814" y="5179066"/>
                </a:cubicBezTo>
                <a:lnTo>
                  <a:pt x="311814" y="5179067"/>
                </a:lnTo>
                <a:cubicBezTo>
                  <a:pt x="304574" y="5214121"/>
                  <a:pt x="311624" y="5247078"/>
                  <a:pt x="335437" y="5272796"/>
                </a:cubicBezTo>
                <a:lnTo>
                  <a:pt x="360397" y="5321350"/>
                </a:lnTo>
                <a:lnTo>
                  <a:pt x="364317" y="5355013"/>
                </a:lnTo>
                <a:lnTo>
                  <a:pt x="359440" y="5385383"/>
                </a:lnTo>
                <a:cubicBezTo>
                  <a:pt x="356201" y="5398720"/>
                  <a:pt x="353915" y="5412056"/>
                  <a:pt x="351249" y="5425581"/>
                </a:cubicBezTo>
                <a:cubicBezTo>
                  <a:pt x="347439" y="5443869"/>
                  <a:pt x="343437" y="5462350"/>
                  <a:pt x="339627" y="5480636"/>
                </a:cubicBezTo>
                <a:cubicBezTo>
                  <a:pt x="337722" y="5489496"/>
                  <a:pt x="335151" y="5498831"/>
                  <a:pt x="335103" y="5507666"/>
                </a:cubicBezTo>
                <a:lnTo>
                  <a:pt x="335103" y="5507667"/>
                </a:lnTo>
                <a:lnTo>
                  <a:pt x="337324" y="5520421"/>
                </a:lnTo>
                <a:lnTo>
                  <a:pt x="345722" y="5531691"/>
                </a:lnTo>
                <a:lnTo>
                  <a:pt x="345723" y="5531693"/>
                </a:lnTo>
                <a:lnTo>
                  <a:pt x="355869" y="5547577"/>
                </a:lnTo>
                <a:lnTo>
                  <a:pt x="346295" y="5562745"/>
                </a:lnTo>
                <a:cubicBezTo>
                  <a:pt x="303622" y="5600466"/>
                  <a:pt x="276951" y="5646188"/>
                  <a:pt x="275047" y="5704482"/>
                </a:cubicBezTo>
                <a:cubicBezTo>
                  <a:pt x="274665" y="5716484"/>
                  <a:pt x="271999" y="5728677"/>
                  <a:pt x="269141" y="5740487"/>
                </a:cubicBezTo>
                <a:cubicBezTo>
                  <a:pt x="267426" y="5747727"/>
                  <a:pt x="265520" y="5756492"/>
                  <a:pt x="260376" y="5760872"/>
                </a:cubicBezTo>
                <a:cubicBezTo>
                  <a:pt x="221133" y="5794973"/>
                  <a:pt x="193890" y="5837456"/>
                  <a:pt x="171981" y="5883750"/>
                </a:cubicBezTo>
                <a:lnTo>
                  <a:pt x="171979" y="5883755"/>
                </a:lnTo>
                <a:lnTo>
                  <a:pt x="160957" y="5909350"/>
                </a:lnTo>
                <a:lnTo>
                  <a:pt x="154076" y="5935945"/>
                </a:lnTo>
                <a:lnTo>
                  <a:pt x="154075" y="5935948"/>
                </a:lnTo>
                <a:lnTo>
                  <a:pt x="154075" y="5935949"/>
                </a:lnTo>
                <a:lnTo>
                  <a:pt x="154242" y="5964476"/>
                </a:lnTo>
                <a:lnTo>
                  <a:pt x="157695" y="5993289"/>
                </a:lnTo>
                <a:lnTo>
                  <a:pt x="157695" y="5993291"/>
                </a:lnTo>
                <a:cubicBezTo>
                  <a:pt x="158837" y="6004531"/>
                  <a:pt x="158647" y="6017485"/>
                  <a:pt x="164171" y="6026440"/>
                </a:cubicBezTo>
                <a:cubicBezTo>
                  <a:pt x="181508" y="6054825"/>
                  <a:pt x="200176" y="6082258"/>
                  <a:pt x="220371" y="6108738"/>
                </a:cubicBezTo>
                <a:lnTo>
                  <a:pt x="234064" y="6133314"/>
                </a:lnTo>
                <a:lnTo>
                  <a:pt x="218468" y="6155599"/>
                </a:lnTo>
                <a:lnTo>
                  <a:pt x="218465" y="6155601"/>
                </a:lnTo>
                <a:cubicBezTo>
                  <a:pt x="196176" y="6175796"/>
                  <a:pt x="184556" y="6200943"/>
                  <a:pt x="179794" y="6228755"/>
                </a:cubicBezTo>
                <a:cubicBezTo>
                  <a:pt x="172363" y="6272763"/>
                  <a:pt x="166077" y="6317150"/>
                  <a:pt x="162457" y="6361538"/>
                </a:cubicBezTo>
                <a:lnTo>
                  <a:pt x="162457" y="6361539"/>
                </a:lnTo>
                <a:lnTo>
                  <a:pt x="179794" y="6228756"/>
                </a:lnTo>
                <a:cubicBezTo>
                  <a:pt x="184556" y="6200944"/>
                  <a:pt x="196176" y="6175797"/>
                  <a:pt x="218465" y="6155602"/>
                </a:cubicBezTo>
                <a:lnTo>
                  <a:pt x="218468" y="6155599"/>
                </a:lnTo>
                <a:lnTo>
                  <a:pt x="230364" y="6143189"/>
                </a:lnTo>
                <a:lnTo>
                  <a:pt x="234064" y="6133314"/>
                </a:lnTo>
                <a:lnTo>
                  <a:pt x="234064" y="6133313"/>
                </a:lnTo>
                <a:cubicBezTo>
                  <a:pt x="233993" y="6126883"/>
                  <a:pt x="229039" y="6120073"/>
                  <a:pt x="220371" y="6108737"/>
                </a:cubicBezTo>
                <a:cubicBezTo>
                  <a:pt x="200176" y="6082257"/>
                  <a:pt x="181508" y="6054824"/>
                  <a:pt x="164171" y="6026439"/>
                </a:cubicBezTo>
                <a:cubicBezTo>
                  <a:pt x="158647" y="6017484"/>
                  <a:pt x="158837" y="6004530"/>
                  <a:pt x="157695" y="5993290"/>
                </a:cubicBezTo>
                <a:lnTo>
                  <a:pt x="157695" y="5993289"/>
                </a:lnTo>
                <a:lnTo>
                  <a:pt x="154075" y="5935949"/>
                </a:lnTo>
                <a:lnTo>
                  <a:pt x="154076" y="5935945"/>
                </a:lnTo>
                <a:lnTo>
                  <a:pt x="171979" y="5883755"/>
                </a:lnTo>
                <a:lnTo>
                  <a:pt x="171981" y="5883751"/>
                </a:lnTo>
                <a:cubicBezTo>
                  <a:pt x="193890" y="5837457"/>
                  <a:pt x="221133" y="5794974"/>
                  <a:pt x="260376" y="5760873"/>
                </a:cubicBezTo>
                <a:cubicBezTo>
                  <a:pt x="265520" y="5756493"/>
                  <a:pt x="267426" y="5747728"/>
                  <a:pt x="269141" y="5740488"/>
                </a:cubicBezTo>
                <a:cubicBezTo>
                  <a:pt x="271999" y="5728678"/>
                  <a:pt x="274665" y="5716485"/>
                  <a:pt x="275047" y="5704483"/>
                </a:cubicBezTo>
                <a:cubicBezTo>
                  <a:pt x="276951" y="5646189"/>
                  <a:pt x="303622" y="5600467"/>
                  <a:pt x="346295" y="5562746"/>
                </a:cubicBezTo>
                <a:cubicBezTo>
                  <a:pt x="352392" y="5557317"/>
                  <a:pt x="355774" y="5552507"/>
                  <a:pt x="355869" y="5547578"/>
                </a:cubicBezTo>
                <a:lnTo>
                  <a:pt x="355869" y="5547577"/>
                </a:lnTo>
                <a:cubicBezTo>
                  <a:pt x="355964" y="5542648"/>
                  <a:pt x="352773" y="5537599"/>
                  <a:pt x="345723" y="5531692"/>
                </a:cubicBezTo>
                <a:lnTo>
                  <a:pt x="345722" y="5531691"/>
                </a:lnTo>
                <a:lnTo>
                  <a:pt x="335103" y="5507667"/>
                </a:lnTo>
                <a:lnTo>
                  <a:pt x="339627" y="5480637"/>
                </a:lnTo>
                <a:cubicBezTo>
                  <a:pt x="343437" y="5462351"/>
                  <a:pt x="347439" y="5443870"/>
                  <a:pt x="351249" y="5425582"/>
                </a:cubicBezTo>
                <a:cubicBezTo>
                  <a:pt x="353915" y="5412057"/>
                  <a:pt x="356201" y="5398721"/>
                  <a:pt x="359440" y="5385384"/>
                </a:cubicBezTo>
                <a:cubicBezTo>
                  <a:pt x="361965" y="5375002"/>
                  <a:pt x="363668" y="5364882"/>
                  <a:pt x="364317" y="5355014"/>
                </a:cubicBezTo>
                <a:lnTo>
                  <a:pt x="364317" y="5355013"/>
                </a:lnTo>
                <a:lnTo>
                  <a:pt x="362870" y="5326162"/>
                </a:lnTo>
                <a:lnTo>
                  <a:pt x="360397" y="5321350"/>
                </a:lnTo>
                <a:lnTo>
                  <a:pt x="359341" y="5312287"/>
                </a:lnTo>
                <a:cubicBezTo>
                  <a:pt x="354789" y="5298594"/>
                  <a:pt x="347082" y="5285440"/>
                  <a:pt x="335437" y="5272795"/>
                </a:cubicBezTo>
                <a:cubicBezTo>
                  <a:pt x="323531" y="5259936"/>
                  <a:pt x="315815" y="5245268"/>
                  <a:pt x="311981" y="5229432"/>
                </a:cubicBezTo>
                <a:lnTo>
                  <a:pt x="311814" y="5179067"/>
                </a:lnTo>
                <a:lnTo>
                  <a:pt x="314362" y="5172090"/>
                </a:lnTo>
                <a:cubicBezTo>
                  <a:pt x="315243" y="5169780"/>
                  <a:pt x="315814" y="5167637"/>
                  <a:pt x="315052" y="5166113"/>
                </a:cubicBezTo>
                <a:lnTo>
                  <a:pt x="315052" y="5166112"/>
                </a:lnTo>
                <a:lnTo>
                  <a:pt x="308337" y="5133224"/>
                </a:lnTo>
                <a:lnTo>
                  <a:pt x="308338" y="5133219"/>
                </a:lnTo>
                <a:lnTo>
                  <a:pt x="321364" y="5087449"/>
                </a:lnTo>
                <a:lnTo>
                  <a:pt x="327270" y="5072375"/>
                </a:lnTo>
                <a:cubicBezTo>
                  <a:pt x="330949" y="5062299"/>
                  <a:pt x="333866" y="5052095"/>
                  <a:pt x="334485" y="5041521"/>
                </a:cubicBezTo>
                <a:cubicBezTo>
                  <a:pt x="335627" y="5022852"/>
                  <a:pt x="349725" y="5003801"/>
                  <a:pt x="360964" y="4987037"/>
                </a:cubicBezTo>
                <a:cubicBezTo>
                  <a:pt x="366751" y="4978392"/>
                  <a:pt x="372458" y="4970096"/>
                  <a:pt x="376969" y="4961455"/>
                </a:cubicBezTo>
                <a:lnTo>
                  <a:pt x="378247" y="4957452"/>
                </a:lnTo>
                <a:lnTo>
                  <a:pt x="381039" y="4952672"/>
                </a:lnTo>
                <a:lnTo>
                  <a:pt x="385799" y="4933804"/>
                </a:lnTo>
                <a:cubicBezTo>
                  <a:pt x="386468" y="4927121"/>
                  <a:pt x="386111" y="4919978"/>
                  <a:pt x="384396" y="4912167"/>
                </a:cubicBezTo>
                <a:lnTo>
                  <a:pt x="382691" y="4889274"/>
                </a:lnTo>
                <a:lnTo>
                  <a:pt x="390221" y="4863341"/>
                </a:lnTo>
                <a:lnTo>
                  <a:pt x="412401" y="4828916"/>
                </a:lnTo>
                <a:cubicBezTo>
                  <a:pt x="420784" y="4819963"/>
                  <a:pt x="425356" y="4810580"/>
                  <a:pt x="427237" y="4800483"/>
                </a:cubicBezTo>
                <a:lnTo>
                  <a:pt x="427237" y="4800482"/>
                </a:lnTo>
                <a:cubicBezTo>
                  <a:pt x="429119" y="4790385"/>
                  <a:pt x="428309" y="4779574"/>
                  <a:pt x="425928" y="4767763"/>
                </a:cubicBezTo>
                <a:cubicBezTo>
                  <a:pt x="420022" y="4738234"/>
                  <a:pt x="419640" y="4707563"/>
                  <a:pt x="416021" y="4677654"/>
                </a:cubicBezTo>
                <a:cubicBezTo>
                  <a:pt x="415259" y="4671175"/>
                  <a:pt x="412591" y="4662985"/>
                  <a:pt x="408019" y="4659173"/>
                </a:cubicBezTo>
                <a:cubicBezTo>
                  <a:pt x="351249" y="4612499"/>
                  <a:pt x="350677" y="4546775"/>
                  <a:pt x="348009" y="4482003"/>
                </a:cubicBezTo>
                <a:lnTo>
                  <a:pt x="347247" y="4363890"/>
                </a:lnTo>
                <a:lnTo>
                  <a:pt x="356201" y="4324645"/>
                </a:lnTo>
                <a:cubicBezTo>
                  <a:pt x="368204" y="4300070"/>
                  <a:pt x="383824" y="4277401"/>
                  <a:pt x="396017" y="4253014"/>
                </a:cubicBezTo>
                <a:cubicBezTo>
                  <a:pt x="400781" y="4243872"/>
                  <a:pt x="400971" y="4232060"/>
                  <a:pt x="401733" y="4221391"/>
                </a:cubicBezTo>
                <a:close/>
                <a:moveTo>
                  <a:pt x="332842" y="2836171"/>
                </a:moveTo>
                <a:lnTo>
                  <a:pt x="332842" y="2836172"/>
                </a:lnTo>
                <a:cubicBezTo>
                  <a:pt x="336914" y="2839982"/>
                  <a:pt x="340200" y="2844316"/>
                  <a:pt x="341533" y="2848793"/>
                </a:cubicBezTo>
                <a:lnTo>
                  <a:pt x="358166" y="2903545"/>
                </a:lnTo>
                <a:lnTo>
                  <a:pt x="366072" y="2947858"/>
                </a:lnTo>
                <a:lnTo>
                  <a:pt x="366072" y="2947862"/>
                </a:lnTo>
                <a:lnTo>
                  <a:pt x="362488" y="2982147"/>
                </a:lnTo>
                <a:cubicBezTo>
                  <a:pt x="354392" y="3014152"/>
                  <a:pt x="350582" y="3045776"/>
                  <a:pt x="350796" y="3077400"/>
                </a:cubicBezTo>
                <a:lnTo>
                  <a:pt x="350796" y="3077401"/>
                </a:lnTo>
                <a:cubicBezTo>
                  <a:pt x="351010" y="3109025"/>
                  <a:pt x="355249" y="3140649"/>
                  <a:pt x="363250" y="3172654"/>
                </a:cubicBezTo>
                <a:cubicBezTo>
                  <a:pt x="389159" y="3276480"/>
                  <a:pt x="416591" y="3380305"/>
                  <a:pt x="410877" y="3489467"/>
                </a:cubicBezTo>
                <a:cubicBezTo>
                  <a:pt x="409925" y="3507563"/>
                  <a:pt x="421546" y="3529090"/>
                  <a:pt x="432976" y="3544713"/>
                </a:cubicBezTo>
                <a:cubicBezTo>
                  <a:pt x="438406" y="3552190"/>
                  <a:pt x="442585" y="3557715"/>
                  <a:pt x="445520" y="3562320"/>
                </a:cubicBezTo>
                <a:lnTo>
                  <a:pt x="450598" y="3574407"/>
                </a:lnTo>
                <a:lnTo>
                  <a:pt x="448246" y="3587173"/>
                </a:lnTo>
                <a:cubicBezTo>
                  <a:pt x="446228" y="3592231"/>
                  <a:pt x="442978" y="3598434"/>
                  <a:pt x="438500" y="3606816"/>
                </a:cubicBezTo>
                <a:cubicBezTo>
                  <a:pt x="434118" y="3614818"/>
                  <a:pt x="431452" y="3624724"/>
                  <a:pt x="424974" y="3630631"/>
                </a:cubicBezTo>
                <a:cubicBezTo>
                  <a:pt x="408496" y="3645681"/>
                  <a:pt x="402257" y="3662493"/>
                  <a:pt x="400733" y="3680162"/>
                </a:cubicBezTo>
                <a:lnTo>
                  <a:pt x="400733" y="3680163"/>
                </a:lnTo>
                <a:lnTo>
                  <a:pt x="404781" y="3734837"/>
                </a:lnTo>
                <a:lnTo>
                  <a:pt x="404399" y="3754651"/>
                </a:lnTo>
                <a:cubicBezTo>
                  <a:pt x="398399" y="3767129"/>
                  <a:pt x="396447" y="3778654"/>
                  <a:pt x="398042" y="3789775"/>
                </a:cubicBezTo>
                <a:lnTo>
                  <a:pt x="398042" y="3789776"/>
                </a:lnTo>
                <a:cubicBezTo>
                  <a:pt x="399638" y="3800896"/>
                  <a:pt x="404781" y="3811613"/>
                  <a:pt x="412973" y="3822472"/>
                </a:cubicBezTo>
                <a:lnTo>
                  <a:pt x="427308" y="3852619"/>
                </a:lnTo>
                <a:lnTo>
                  <a:pt x="417926" y="3885336"/>
                </a:lnTo>
                <a:lnTo>
                  <a:pt x="417925" y="3885337"/>
                </a:lnTo>
                <a:cubicBezTo>
                  <a:pt x="398494" y="3910103"/>
                  <a:pt x="388302" y="3935726"/>
                  <a:pt x="386040" y="3962158"/>
                </a:cubicBezTo>
                <a:lnTo>
                  <a:pt x="386040" y="3962159"/>
                </a:lnTo>
                <a:lnTo>
                  <a:pt x="388431" y="4002409"/>
                </a:lnTo>
                <a:lnTo>
                  <a:pt x="401733" y="4043837"/>
                </a:lnTo>
                <a:lnTo>
                  <a:pt x="401733" y="4043839"/>
                </a:lnTo>
                <a:lnTo>
                  <a:pt x="416855" y="4103825"/>
                </a:lnTo>
                <a:lnTo>
                  <a:pt x="405544" y="4165381"/>
                </a:lnTo>
                <a:lnTo>
                  <a:pt x="405543" y="4165382"/>
                </a:lnTo>
                <a:cubicBezTo>
                  <a:pt x="402114" y="4173479"/>
                  <a:pt x="401543" y="4182766"/>
                  <a:pt x="401638" y="4192386"/>
                </a:cubicBezTo>
                <a:lnTo>
                  <a:pt x="401638" y="4192387"/>
                </a:lnTo>
                <a:lnTo>
                  <a:pt x="405543" y="4165383"/>
                </a:lnTo>
                <a:lnTo>
                  <a:pt x="405544" y="4165381"/>
                </a:lnTo>
                <a:lnTo>
                  <a:pt x="414887" y="4134255"/>
                </a:lnTo>
                <a:lnTo>
                  <a:pt x="416855" y="4103825"/>
                </a:lnTo>
                <a:lnTo>
                  <a:pt x="416855" y="4103824"/>
                </a:lnTo>
                <a:cubicBezTo>
                  <a:pt x="415879" y="4083701"/>
                  <a:pt x="410497" y="4063841"/>
                  <a:pt x="401733" y="4043838"/>
                </a:cubicBezTo>
                <a:lnTo>
                  <a:pt x="401733" y="4043837"/>
                </a:lnTo>
                <a:lnTo>
                  <a:pt x="386040" y="3962159"/>
                </a:lnTo>
                <a:lnTo>
                  <a:pt x="395544" y="3923124"/>
                </a:lnTo>
                <a:cubicBezTo>
                  <a:pt x="400804" y="3910318"/>
                  <a:pt x="408210" y="3897721"/>
                  <a:pt x="417925" y="3885338"/>
                </a:cubicBezTo>
                <a:lnTo>
                  <a:pt x="417926" y="3885336"/>
                </a:lnTo>
                <a:lnTo>
                  <a:pt x="426528" y="3868763"/>
                </a:lnTo>
                <a:lnTo>
                  <a:pt x="427308" y="3852619"/>
                </a:lnTo>
                <a:lnTo>
                  <a:pt x="427308" y="3852618"/>
                </a:lnTo>
                <a:cubicBezTo>
                  <a:pt x="425642" y="3842045"/>
                  <a:pt x="420022" y="3831901"/>
                  <a:pt x="412973" y="3822471"/>
                </a:cubicBezTo>
                <a:lnTo>
                  <a:pt x="398042" y="3789775"/>
                </a:lnTo>
                <a:lnTo>
                  <a:pt x="404399" y="3754652"/>
                </a:lnTo>
                <a:cubicBezTo>
                  <a:pt x="407067" y="3749125"/>
                  <a:pt x="405733" y="3741315"/>
                  <a:pt x="404781" y="3734837"/>
                </a:cubicBezTo>
                <a:lnTo>
                  <a:pt x="404781" y="3734836"/>
                </a:lnTo>
                <a:lnTo>
                  <a:pt x="400733" y="3680163"/>
                </a:lnTo>
                <a:lnTo>
                  <a:pt x="407246" y="3654415"/>
                </a:lnTo>
                <a:cubicBezTo>
                  <a:pt x="411056" y="3646122"/>
                  <a:pt x="416735" y="3638157"/>
                  <a:pt x="424974" y="3630632"/>
                </a:cubicBezTo>
                <a:cubicBezTo>
                  <a:pt x="431452" y="3624725"/>
                  <a:pt x="434118" y="3614819"/>
                  <a:pt x="438500" y="3606817"/>
                </a:cubicBezTo>
                <a:cubicBezTo>
                  <a:pt x="447455" y="3590053"/>
                  <a:pt x="451503" y="3582004"/>
                  <a:pt x="450598" y="3574408"/>
                </a:cubicBezTo>
                <a:lnTo>
                  <a:pt x="450598" y="3574407"/>
                </a:lnTo>
                <a:cubicBezTo>
                  <a:pt x="449693" y="3566810"/>
                  <a:pt x="443835" y="3559667"/>
                  <a:pt x="432976" y="3544712"/>
                </a:cubicBezTo>
                <a:cubicBezTo>
                  <a:pt x="421546" y="3529089"/>
                  <a:pt x="409925" y="3507562"/>
                  <a:pt x="410877" y="3489466"/>
                </a:cubicBezTo>
                <a:cubicBezTo>
                  <a:pt x="416591" y="3380304"/>
                  <a:pt x="389159" y="3276479"/>
                  <a:pt x="363250" y="3172653"/>
                </a:cubicBezTo>
                <a:lnTo>
                  <a:pt x="350796" y="3077401"/>
                </a:lnTo>
                <a:lnTo>
                  <a:pt x="362488" y="2982148"/>
                </a:lnTo>
                <a:cubicBezTo>
                  <a:pt x="365441" y="2970575"/>
                  <a:pt x="366442" y="2959156"/>
                  <a:pt x="366072" y="2947862"/>
                </a:cubicBezTo>
                <a:lnTo>
                  <a:pt x="366072" y="2947861"/>
                </a:lnTo>
                <a:lnTo>
                  <a:pt x="366072" y="2947858"/>
                </a:lnTo>
                <a:lnTo>
                  <a:pt x="361441" y="2914327"/>
                </a:lnTo>
                <a:lnTo>
                  <a:pt x="358166" y="2903545"/>
                </a:lnTo>
                <a:lnTo>
                  <a:pt x="357138" y="2897784"/>
                </a:lnTo>
                <a:cubicBezTo>
                  <a:pt x="352392" y="2881306"/>
                  <a:pt x="346534" y="2865009"/>
                  <a:pt x="341533" y="2848792"/>
                </a:cubicBezTo>
                <a:close/>
                <a:moveTo>
                  <a:pt x="296001" y="2745351"/>
                </a:moveTo>
                <a:lnTo>
                  <a:pt x="289670" y="2770757"/>
                </a:lnTo>
                <a:lnTo>
                  <a:pt x="290080" y="2778005"/>
                </a:lnTo>
                <a:lnTo>
                  <a:pt x="289301" y="2782304"/>
                </a:lnTo>
                <a:lnTo>
                  <a:pt x="290501" y="2785439"/>
                </a:lnTo>
                <a:lnTo>
                  <a:pt x="290929" y="2793022"/>
                </a:lnTo>
                <a:lnTo>
                  <a:pt x="300579" y="2811779"/>
                </a:lnTo>
                <a:lnTo>
                  <a:pt x="300582" y="2811786"/>
                </a:lnTo>
                <a:lnTo>
                  <a:pt x="300583" y="2811786"/>
                </a:lnTo>
                <a:lnTo>
                  <a:pt x="300579" y="2811779"/>
                </a:lnTo>
                <a:lnTo>
                  <a:pt x="290501" y="2785439"/>
                </a:lnTo>
                <a:lnTo>
                  <a:pt x="290080" y="2778005"/>
                </a:lnTo>
                <a:close/>
                <a:moveTo>
                  <a:pt x="817328" y="1508457"/>
                </a:moveTo>
                <a:lnTo>
                  <a:pt x="845421" y="1596212"/>
                </a:lnTo>
                <a:cubicBezTo>
                  <a:pt x="847898" y="1604977"/>
                  <a:pt x="846373" y="1615835"/>
                  <a:pt x="843517" y="1624979"/>
                </a:cubicBezTo>
                <a:cubicBezTo>
                  <a:pt x="833801" y="1656222"/>
                  <a:pt x="809415" y="1676035"/>
                  <a:pt x="786935" y="1697752"/>
                </a:cubicBezTo>
                <a:cubicBezTo>
                  <a:pt x="777029" y="1707278"/>
                  <a:pt x="769981" y="1720422"/>
                  <a:pt x="764267" y="1733187"/>
                </a:cubicBezTo>
                <a:cubicBezTo>
                  <a:pt x="749595" y="1766334"/>
                  <a:pt x="736452" y="1800245"/>
                  <a:pt x="722546" y="1833774"/>
                </a:cubicBezTo>
                <a:cubicBezTo>
                  <a:pt x="721212" y="1837012"/>
                  <a:pt x="717783" y="1839678"/>
                  <a:pt x="714925" y="1842157"/>
                </a:cubicBezTo>
                <a:cubicBezTo>
                  <a:pt x="684824" y="1866921"/>
                  <a:pt x="654535" y="1891496"/>
                  <a:pt x="624434" y="1916453"/>
                </a:cubicBezTo>
                <a:cubicBezTo>
                  <a:pt x="618720" y="1921215"/>
                  <a:pt x="614528" y="1928075"/>
                  <a:pt x="609004" y="1933218"/>
                </a:cubicBezTo>
                <a:cubicBezTo>
                  <a:pt x="601384" y="1940458"/>
                  <a:pt x="594143" y="1949602"/>
                  <a:pt x="584999" y="1953412"/>
                </a:cubicBezTo>
                <a:cubicBezTo>
                  <a:pt x="556234" y="1965223"/>
                  <a:pt x="543850" y="1987893"/>
                  <a:pt x="538516" y="2016468"/>
                </a:cubicBezTo>
                <a:cubicBezTo>
                  <a:pt x="533563" y="2042569"/>
                  <a:pt x="529371" y="2068668"/>
                  <a:pt x="523657" y="2094577"/>
                </a:cubicBezTo>
                <a:cubicBezTo>
                  <a:pt x="516799" y="2126200"/>
                  <a:pt x="509369" y="2157635"/>
                  <a:pt x="500986" y="2188878"/>
                </a:cubicBezTo>
                <a:cubicBezTo>
                  <a:pt x="497366" y="2202403"/>
                  <a:pt x="493176" y="2216691"/>
                  <a:pt x="485746" y="2228313"/>
                </a:cubicBezTo>
                <a:cubicBezTo>
                  <a:pt x="465171" y="2260889"/>
                  <a:pt x="451265" y="2295752"/>
                  <a:pt x="456789" y="2334043"/>
                </a:cubicBezTo>
                <a:cubicBezTo>
                  <a:pt x="461171" y="2364714"/>
                  <a:pt x="449931" y="2390433"/>
                  <a:pt x="432404" y="2409484"/>
                </a:cubicBezTo>
                <a:cubicBezTo>
                  <a:pt x="424451" y="2418153"/>
                  <a:pt x="418938" y="2426976"/>
                  <a:pt x="415304" y="2435912"/>
                </a:cubicBezTo>
                <a:lnTo>
                  <a:pt x="415304" y="2435912"/>
                </a:lnTo>
                <a:lnTo>
                  <a:pt x="415303" y="2435912"/>
                </a:lnTo>
                <a:lnTo>
                  <a:pt x="412309" y="2449831"/>
                </a:lnTo>
                <a:lnTo>
                  <a:pt x="409472" y="2463016"/>
                </a:lnTo>
                <a:lnTo>
                  <a:pt x="409472" y="2463017"/>
                </a:lnTo>
                <a:lnTo>
                  <a:pt x="411535" y="2490550"/>
                </a:lnTo>
                <a:lnTo>
                  <a:pt x="418115" y="2518262"/>
                </a:lnTo>
                <a:lnTo>
                  <a:pt x="418115" y="2518264"/>
                </a:lnTo>
                <a:lnTo>
                  <a:pt x="421759" y="2545006"/>
                </a:lnTo>
                <a:lnTo>
                  <a:pt x="417545" y="2571033"/>
                </a:lnTo>
                <a:cubicBezTo>
                  <a:pt x="405543" y="2612944"/>
                  <a:pt x="372966" y="2640949"/>
                  <a:pt x="344391" y="2668000"/>
                </a:cubicBezTo>
                <a:cubicBezTo>
                  <a:pt x="320006" y="2691053"/>
                  <a:pt x="306290" y="2716962"/>
                  <a:pt x="296001" y="2745347"/>
                </a:cubicBezTo>
                <a:lnTo>
                  <a:pt x="296001" y="2745348"/>
                </a:lnTo>
                <a:cubicBezTo>
                  <a:pt x="306290" y="2716963"/>
                  <a:pt x="320006" y="2691054"/>
                  <a:pt x="344391" y="2668001"/>
                </a:cubicBezTo>
                <a:cubicBezTo>
                  <a:pt x="372966" y="2640950"/>
                  <a:pt x="405543" y="2612945"/>
                  <a:pt x="417545" y="2571034"/>
                </a:cubicBezTo>
                <a:cubicBezTo>
                  <a:pt x="420117" y="2561985"/>
                  <a:pt x="421593" y="2553555"/>
                  <a:pt x="421760" y="2545006"/>
                </a:cubicBezTo>
                <a:lnTo>
                  <a:pt x="421759" y="2545006"/>
                </a:lnTo>
                <a:lnTo>
                  <a:pt x="421760" y="2545005"/>
                </a:lnTo>
                <a:cubicBezTo>
                  <a:pt x="421926" y="2536456"/>
                  <a:pt x="420783" y="2527789"/>
                  <a:pt x="418115" y="2518263"/>
                </a:cubicBezTo>
                <a:lnTo>
                  <a:pt x="418115" y="2518262"/>
                </a:lnTo>
                <a:lnTo>
                  <a:pt x="409472" y="2463017"/>
                </a:lnTo>
                <a:lnTo>
                  <a:pt x="412309" y="2449831"/>
                </a:lnTo>
                <a:lnTo>
                  <a:pt x="415304" y="2435912"/>
                </a:lnTo>
                <a:lnTo>
                  <a:pt x="432404" y="2409485"/>
                </a:lnTo>
                <a:cubicBezTo>
                  <a:pt x="449931" y="2390434"/>
                  <a:pt x="461171" y="2364715"/>
                  <a:pt x="456789" y="2334044"/>
                </a:cubicBezTo>
                <a:cubicBezTo>
                  <a:pt x="451265" y="2295753"/>
                  <a:pt x="465171" y="2260890"/>
                  <a:pt x="485746" y="2228314"/>
                </a:cubicBezTo>
                <a:cubicBezTo>
                  <a:pt x="493176" y="2216692"/>
                  <a:pt x="497366" y="2202404"/>
                  <a:pt x="500986" y="2188879"/>
                </a:cubicBezTo>
                <a:cubicBezTo>
                  <a:pt x="509369" y="2157636"/>
                  <a:pt x="516799" y="2126201"/>
                  <a:pt x="523657" y="2094578"/>
                </a:cubicBezTo>
                <a:cubicBezTo>
                  <a:pt x="529371" y="2068669"/>
                  <a:pt x="533563" y="2042570"/>
                  <a:pt x="538516" y="2016469"/>
                </a:cubicBezTo>
                <a:cubicBezTo>
                  <a:pt x="543850" y="1987894"/>
                  <a:pt x="556234" y="1965224"/>
                  <a:pt x="584999" y="1953413"/>
                </a:cubicBezTo>
                <a:cubicBezTo>
                  <a:pt x="594143" y="1949603"/>
                  <a:pt x="601384" y="1940459"/>
                  <a:pt x="609004" y="1933219"/>
                </a:cubicBezTo>
                <a:cubicBezTo>
                  <a:pt x="614528" y="1928076"/>
                  <a:pt x="618720" y="1921216"/>
                  <a:pt x="624434" y="1916454"/>
                </a:cubicBezTo>
                <a:cubicBezTo>
                  <a:pt x="654535" y="1891497"/>
                  <a:pt x="684824" y="1866922"/>
                  <a:pt x="714925" y="1842158"/>
                </a:cubicBezTo>
                <a:cubicBezTo>
                  <a:pt x="717783" y="1839679"/>
                  <a:pt x="721212" y="1837013"/>
                  <a:pt x="722546" y="1833775"/>
                </a:cubicBezTo>
                <a:cubicBezTo>
                  <a:pt x="736452" y="1800246"/>
                  <a:pt x="749596" y="1766335"/>
                  <a:pt x="764267" y="1733188"/>
                </a:cubicBezTo>
                <a:cubicBezTo>
                  <a:pt x="769981" y="1720423"/>
                  <a:pt x="777029" y="1707279"/>
                  <a:pt x="786936" y="1697753"/>
                </a:cubicBezTo>
                <a:cubicBezTo>
                  <a:pt x="809416" y="1676036"/>
                  <a:pt x="833801" y="1656223"/>
                  <a:pt x="843517" y="1624980"/>
                </a:cubicBezTo>
                <a:cubicBezTo>
                  <a:pt x="846374" y="1615836"/>
                  <a:pt x="847899" y="1604978"/>
                  <a:pt x="845422" y="1596213"/>
                </a:cubicBezTo>
                <a:close/>
                <a:moveTo>
                  <a:pt x="798723" y="1459072"/>
                </a:moveTo>
                <a:lnTo>
                  <a:pt x="807941" y="1481571"/>
                </a:lnTo>
                <a:lnTo>
                  <a:pt x="798724" y="1459073"/>
                </a:lnTo>
                <a:close/>
                <a:moveTo>
                  <a:pt x="779530" y="1268757"/>
                </a:moveTo>
                <a:lnTo>
                  <a:pt x="774363" y="1286068"/>
                </a:lnTo>
                <a:cubicBezTo>
                  <a:pt x="759789" y="1306929"/>
                  <a:pt x="753550" y="1328551"/>
                  <a:pt x="752025" y="1350626"/>
                </a:cubicBezTo>
                <a:lnTo>
                  <a:pt x="757620" y="1413839"/>
                </a:lnTo>
                <a:lnTo>
                  <a:pt x="752026" y="1350627"/>
                </a:lnTo>
                <a:cubicBezTo>
                  <a:pt x="753550" y="1328552"/>
                  <a:pt x="759790" y="1306929"/>
                  <a:pt x="774363" y="1286069"/>
                </a:cubicBezTo>
                <a:cubicBezTo>
                  <a:pt x="777506" y="1281688"/>
                  <a:pt x="779078" y="1275401"/>
                  <a:pt x="779530" y="1268757"/>
                </a:cubicBezTo>
                <a:close/>
                <a:moveTo>
                  <a:pt x="837801" y="773034"/>
                </a:moveTo>
                <a:lnTo>
                  <a:pt x="829801" y="854378"/>
                </a:lnTo>
                <a:cubicBezTo>
                  <a:pt x="827515" y="878955"/>
                  <a:pt x="826753" y="903721"/>
                  <a:pt x="798747" y="915342"/>
                </a:cubicBezTo>
                <a:cubicBezTo>
                  <a:pt x="794365" y="917058"/>
                  <a:pt x="791127" y="922772"/>
                  <a:pt x="788269" y="927154"/>
                </a:cubicBezTo>
                <a:cubicBezTo>
                  <a:pt x="744261" y="994784"/>
                  <a:pt x="745405" y="1030979"/>
                  <a:pt x="791889" y="1097086"/>
                </a:cubicBezTo>
                <a:cubicBezTo>
                  <a:pt x="796651" y="1103944"/>
                  <a:pt x="800081" y="1118612"/>
                  <a:pt x="796271" y="1123184"/>
                </a:cubicBezTo>
                <a:cubicBezTo>
                  <a:pt x="780459" y="1142616"/>
                  <a:pt x="773411" y="1162953"/>
                  <a:pt x="771553" y="1184028"/>
                </a:cubicBezTo>
                <a:cubicBezTo>
                  <a:pt x="773411" y="1162953"/>
                  <a:pt x="780460" y="1142617"/>
                  <a:pt x="796272" y="1123185"/>
                </a:cubicBezTo>
                <a:cubicBezTo>
                  <a:pt x="800082" y="1118613"/>
                  <a:pt x="796652" y="1103945"/>
                  <a:pt x="791890" y="1097087"/>
                </a:cubicBezTo>
                <a:cubicBezTo>
                  <a:pt x="745406" y="1030980"/>
                  <a:pt x="744262" y="994785"/>
                  <a:pt x="788270" y="927155"/>
                </a:cubicBezTo>
                <a:cubicBezTo>
                  <a:pt x="791128" y="922773"/>
                  <a:pt x="794366" y="917059"/>
                  <a:pt x="798748" y="915343"/>
                </a:cubicBezTo>
                <a:cubicBezTo>
                  <a:pt x="826753" y="903722"/>
                  <a:pt x="827515" y="878956"/>
                  <a:pt x="829801" y="854379"/>
                </a:cubicBezTo>
                <a:cubicBezTo>
                  <a:pt x="832277" y="827329"/>
                  <a:pt x="835515" y="800276"/>
                  <a:pt x="837801" y="773035"/>
                </a:cubicBezTo>
                <a:close/>
                <a:moveTo>
                  <a:pt x="782400" y="517850"/>
                </a:moveTo>
                <a:lnTo>
                  <a:pt x="791317" y="556046"/>
                </a:lnTo>
                <a:cubicBezTo>
                  <a:pt x="793413" y="564047"/>
                  <a:pt x="798937" y="572621"/>
                  <a:pt x="797795" y="580049"/>
                </a:cubicBezTo>
                <a:cubicBezTo>
                  <a:pt x="794461" y="601577"/>
                  <a:pt x="796890" y="622200"/>
                  <a:pt x="801176" y="642536"/>
                </a:cubicBezTo>
                <a:lnTo>
                  <a:pt x="813700" y="694927"/>
                </a:lnTo>
                <a:lnTo>
                  <a:pt x="801177" y="642537"/>
                </a:lnTo>
                <a:cubicBezTo>
                  <a:pt x="796891" y="622200"/>
                  <a:pt x="794462" y="601578"/>
                  <a:pt x="797796" y="580050"/>
                </a:cubicBezTo>
                <a:cubicBezTo>
                  <a:pt x="798938" y="572622"/>
                  <a:pt x="793414" y="564048"/>
                  <a:pt x="791318" y="556047"/>
                </a:cubicBezTo>
                <a:close/>
                <a:moveTo>
                  <a:pt x="783887" y="313532"/>
                </a:moveTo>
                <a:lnTo>
                  <a:pt x="786245" y="324057"/>
                </a:lnTo>
                <a:cubicBezTo>
                  <a:pt x="786031" y="328963"/>
                  <a:pt x="785126" y="334583"/>
                  <a:pt x="784459" y="338869"/>
                </a:cubicBezTo>
                <a:lnTo>
                  <a:pt x="784453" y="338902"/>
                </a:lnTo>
                <a:lnTo>
                  <a:pt x="778363" y="367327"/>
                </a:lnTo>
                <a:lnTo>
                  <a:pt x="774553" y="395639"/>
                </a:lnTo>
                <a:lnTo>
                  <a:pt x="784453" y="338902"/>
                </a:lnTo>
                <a:lnTo>
                  <a:pt x="784460" y="338870"/>
                </a:lnTo>
                <a:cubicBezTo>
                  <a:pt x="785794" y="330298"/>
                  <a:pt x="788080" y="316389"/>
                  <a:pt x="783888" y="313533"/>
                </a:cubicBezTo>
                <a:close/>
                <a:moveTo>
                  <a:pt x="761560" y="281567"/>
                </a:moveTo>
                <a:lnTo>
                  <a:pt x="766454" y="295414"/>
                </a:lnTo>
                <a:lnTo>
                  <a:pt x="766455" y="295414"/>
                </a:lnTo>
                <a:close/>
                <a:moveTo>
                  <a:pt x="774880" y="24485"/>
                </a:moveTo>
                <a:lnTo>
                  <a:pt x="777142" y="74128"/>
                </a:lnTo>
                <a:cubicBezTo>
                  <a:pt x="775758" y="100173"/>
                  <a:pt x="771253" y="125875"/>
                  <a:pt x="767023" y="151568"/>
                </a:cubicBezTo>
                <a:lnTo>
                  <a:pt x="766824" y="153387"/>
                </a:lnTo>
                <a:lnTo>
                  <a:pt x="763010" y="177270"/>
                </a:lnTo>
                <a:lnTo>
                  <a:pt x="758551" y="228943"/>
                </a:lnTo>
                <a:lnTo>
                  <a:pt x="766824" y="153387"/>
                </a:lnTo>
                <a:lnTo>
                  <a:pt x="771220" y="125860"/>
                </a:lnTo>
                <a:cubicBezTo>
                  <a:pt x="773910" y="108702"/>
                  <a:pt x="776220" y="91491"/>
                  <a:pt x="777143" y="74128"/>
                </a:cubicBezTo>
                <a:close/>
                <a:moveTo>
                  <a:pt x="313354" y="0"/>
                </a:moveTo>
                <a:lnTo>
                  <a:pt x="777461" y="0"/>
                </a:lnTo>
                <a:lnTo>
                  <a:pt x="774743" y="21485"/>
                </a:lnTo>
                <a:lnTo>
                  <a:pt x="777461" y="0"/>
                </a:lnTo>
                <a:lnTo>
                  <a:pt x="4523171" y="1"/>
                </a:lnTo>
                <a:lnTo>
                  <a:pt x="4523171" y="6858000"/>
                </a:lnTo>
                <a:lnTo>
                  <a:pt x="284400" y="6858000"/>
                </a:lnTo>
                <a:lnTo>
                  <a:pt x="112147" y="6858000"/>
                </a:lnTo>
                <a:lnTo>
                  <a:pt x="102447" y="6815515"/>
                </a:lnTo>
                <a:cubicBezTo>
                  <a:pt x="96923" y="6793034"/>
                  <a:pt x="87016" y="6771318"/>
                  <a:pt x="83396" y="6748457"/>
                </a:cubicBezTo>
                <a:cubicBezTo>
                  <a:pt x="74824" y="6694163"/>
                  <a:pt x="68728" y="6639487"/>
                  <a:pt x="61870" y="6584811"/>
                </a:cubicBezTo>
                <a:cubicBezTo>
                  <a:pt x="54821" y="6528423"/>
                  <a:pt x="47391" y="6472224"/>
                  <a:pt x="41105" y="6415832"/>
                </a:cubicBezTo>
                <a:cubicBezTo>
                  <a:pt x="37865" y="6384971"/>
                  <a:pt x="37295" y="6353918"/>
                  <a:pt x="34247" y="6323057"/>
                </a:cubicBezTo>
                <a:cubicBezTo>
                  <a:pt x="31579" y="6296004"/>
                  <a:pt x="26626" y="6269143"/>
                  <a:pt x="23386" y="6242092"/>
                </a:cubicBezTo>
                <a:cubicBezTo>
                  <a:pt x="20720" y="6218659"/>
                  <a:pt x="19196" y="6195036"/>
                  <a:pt x="16528" y="6171604"/>
                </a:cubicBezTo>
                <a:cubicBezTo>
                  <a:pt x="12148" y="6134074"/>
                  <a:pt x="7194" y="6096735"/>
                  <a:pt x="2622" y="6059396"/>
                </a:cubicBezTo>
                <a:lnTo>
                  <a:pt x="0" y="6041768"/>
                </a:lnTo>
                <a:lnTo>
                  <a:pt x="0" y="6000936"/>
                </a:lnTo>
                <a:lnTo>
                  <a:pt x="3670" y="5957594"/>
                </a:lnTo>
                <a:lnTo>
                  <a:pt x="0" y="5912510"/>
                </a:lnTo>
                <a:lnTo>
                  <a:pt x="0" y="5886400"/>
                </a:lnTo>
                <a:lnTo>
                  <a:pt x="1098" y="5864317"/>
                </a:lnTo>
                <a:cubicBezTo>
                  <a:pt x="7576" y="5839360"/>
                  <a:pt x="16720" y="5815168"/>
                  <a:pt x="24720" y="5790591"/>
                </a:cubicBezTo>
                <a:cubicBezTo>
                  <a:pt x="25672" y="5787923"/>
                  <a:pt x="25864" y="5784685"/>
                  <a:pt x="26434" y="5781829"/>
                </a:cubicBezTo>
                <a:cubicBezTo>
                  <a:pt x="29675" y="5765634"/>
                  <a:pt x="32913" y="5749633"/>
                  <a:pt x="35771" y="5733439"/>
                </a:cubicBezTo>
                <a:cubicBezTo>
                  <a:pt x="37295" y="5724677"/>
                  <a:pt x="37485" y="5715722"/>
                  <a:pt x="38819" y="5706958"/>
                </a:cubicBezTo>
                <a:cubicBezTo>
                  <a:pt x="44153" y="5673049"/>
                  <a:pt x="35199" y="5635710"/>
                  <a:pt x="58250" y="5606371"/>
                </a:cubicBezTo>
                <a:cubicBezTo>
                  <a:pt x="73110" y="5587320"/>
                  <a:pt x="69680" y="5568841"/>
                  <a:pt x="67394" y="5548459"/>
                </a:cubicBezTo>
                <a:cubicBezTo>
                  <a:pt x="65680" y="5533026"/>
                  <a:pt x="66252" y="5517214"/>
                  <a:pt x="66060" y="5501593"/>
                </a:cubicBezTo>
                <a:cubicBezTo>
                  <a:pt x="65490" y="5474160"/>
                  <a:pt x="65298" y="5446727"/>
                  <a:pt x="64346" y="5419294"/>
                </a:cubicBezTo>
                <a:cubicBezTo>
                  <a:pt x="63966" y="5410530"/>
                  <a:pt x="59202" y="5401578"/>
                  <a:pt x="59964" y="5393004"/>
                </a:cubicBezTo>
                <a:cubicBezTo>
                  <a:pt x="63584" y="5353378"/>
                  <a:pt x="69300" y="5313753"/>
                  <a:pt x="72538" y="5274128"/>
                </a:cubicBezTo>
                <a:cubicBezTo>
                  <a:pt x="74442" y="5251649"/>
                  <a:pt x="70824" y="5228596"/>
                  <a:pt x="73490" y="5206307"/>
                </a:cubicBezTo>
                <a:cubicBezTo>
                  <a:pt x="76538" y="5180590"/>
                  <a:pt x="84348" y="5155444"/>
                  <a:pt x="89113" y="5129915"/>
                </a:cubicBezTo>
                <a:cubicBezTo>
                  <a:pt x="90445" y="5122866"/>
                  <a:pt x="88731" y="5115056"/>
                  <a:pt x="88351" y="5107626"/>
                </a:cubicBezTo>
                <a:cubicBezTo>
                  <a:pt x="87968" y="5099244"/>
                  <a:pt x="87206" y="5091051"/>
                  <a:pt x="87016" y="5082669"/>
                </a:cubicBezTo>
                <a:cubicBezTo>
                  <a:pt x="86634" y="5057140"/>
                  <a:pt x="87206" y="5031613"/>
                  <a:pt x="85872" y="5006085"/>
                </a:cubicBezTo>
                <a:cubicBezTo>
                  <a:pt x="85110" y="4990464"/>
                  <a:pt x="77300" y="4974081"/>
                  <a:pt x="80158" y="4959601"/>
                </a:cubicBezTo>
                <a:cubicBezTo>
                  <a:pt x="85682" y="4930074"/>
                  <a:pt x="73300" y="4900545"/>
                  <a:pt x="83586" y="4871018"/>
                </a:cubicBezTo>
                <a:cubicBezTo>
                  <a:pt x="86634" y="4861872"/>
                  <a:pt x="79014" y="4849299"/>
                  <a:pt x="78634" y="4838249"/>
                </a:cubicBezTo>
                <a:cubicBezTo>
                  <a:pt x="77682" y="4810626"/>
                  <a:pt x="77872" y="4783003"/>
                  <a:pt x="78062" y="4755380"/>
                </a:cubicBezTo>
                <a:cubicBezTo>
                  <a:pt x="78252" y="4730613"/>
                  <a:pt x="75586" y="4704894"/>
                  <a:pt x="80920" y="4681082"/>
                </a:cubicBezTo>
                <a:cubicBezTo>
                  <a:pt x="86634" y="4656125"/>
                  <a:pt x="85872" y="4633646"/>
                  <a:pt x="79396" y="4609451"/>
                </a:cubicBezTo>
                <a:cubicBezTo>
                  <a:pt x="75014" y="4592877"/>
                  <a:pt x="74442" y="4575350"/>
                  <a:pt x="73110" y="4558206"/>
                </a:cubicBezTo>
                <a:cubicBezTo>
                  <a:pt x="71586" y="4539727"/>
                  <a:pt x="75586" y="4519342"/>
                  <a:pt x="69300" y="4502578"/>
                </a:cubicBezTo>
                <a:cubicBezTo>
                  <a:pt x="50629" y="4452664"/>
                  <a:pt x="46629" y="4401418"/>
                  <a:pt x="46629" y="4349221"/>
                </a:cubicBezTo>
                <a:cubicBezTo>
                  <a:pt x="46629" y="4339694"/>
                  <a:pt x="49295" y="4329978"/>
                  <a:pt x="52153" y="4320836"/>
                </a:cubicBezTo>
                <a:cubicBezTo>
                  <a:pt x="69300" y="4267492"/>
                  <a:pt x="67776" y="4213960"/>
                  <a:pt x="57297" y="4159666"/>
                </a:cubicBezTo>
                <a:cubicBezTo>
                  <a:pt x="55011" y="4148426"/>
                  <a:pt x="54629" y="4135853"/>
                  <a:pt x="56915" y="4124613"/>
                </a:cubicBezTo>
                <a:cubicBezTo>
                  <a:pt x="63584" y="4092988"/>
                  <a:pt x="74634" y="4062317"/>
                  <a:pt x="79396" y="4030502"/>
                </a:cubicBezTo>
                <a:cubicBezTo>
                  <a:pt x="87206" y="3977924"/>
                  <a:pt x="60918" y="3932393"/>
                  <a:pt x="43771" y="3885337"/>
                </a:cubicBezTo>
                <a:cubicBezTo>
                  <a:pt x="31627" y="3851760"/>
                  <a:pt x="8016" y="3821934"/>
                  <a:pt x="426" y="3786776"/>
                </a:cubicBezTo>
                <a:lnTo>
                  <a:pt x="0" y="3773896"/>
                </a:lnTo>
                <a:lnTo>
                  <a:pt x="0" y="3393881"/>
                </a:lnTo>
                <a:lnTo>
                  <a:pt x="11838" y="3359515"/>
                </a:lnTo>
                <a:cubicBezTo>
                  <a:pt x="14434" y="3346204"/>
                  <a:pt x="14910" y="3332773"/>
                  <a:pt x="12910" y="3318770"/>
                </a:cubicBezTo>
                <a:cubicBezTo>
                  <a:pt x="12243" y="3314103"/>
                  <a:pt x="9909" y="3308769"/>
                  <a:pt x="6718" y="3304078"/>
                </a:cubicBezTo>
                <a:lnTo>
                  <a:pt x="0" y="3297656"/>
                </a:lnTo>
                <a:lnTo>
                  <a:pt x="0" y="3207866"/>
                </a:lnTo>
                <a:lnTo>
                  <a:pt x="15553" y="3186770"/>
                </a:lnTo>
                <a:cubicBezTo>
                  <a:pt x="28483" y="3162328"/>
                  <a:pt x="30484" y="3134646"/>
                  <a:pt x="36341" y="3107499"/>
                </a:cubicBezTo>
                <a:cubicBezTo>
                  <a:pt x="41105" y="3085402"/>
                  <a:pt x="41295" y="3064826"/>
                  <a:pt x="38057" y="3042727"/>
                </a:cubicBezTo>
                <a:cubicBezTo>
                  <a:pt x="30817" y="2994721"/>
                  <a:pt x="41105" y="2948046"/>
                  <a:pt x="54249" y="2901942"/>
                </a:cubicBezTo>
                <a:cubicBezTo>
                  <a:pt x="63012" y="2871461"/>
                  <a:pt x="68346" y="2840218"/>
                  <a:pt x="77300" y="2809929"/>
                </a:cubicBezTo>
                <a:cubicBezTo>
                  <a:pt x="84158" y="2787258"/>
                  <a:pt x="92351" y="2764589"/>
                  <a:pt x="103399" y="2743825"/>
                </a:cubicBezTo>
                <a:cubicBezTo>
                  <a:pt x="119594" y="2713722"/>
                  <a:pt x="143978" y="2687435"/>
                  <a:pt x="137500" y="2649142"/>
                </a:cubicBezTo>
                <a:cubicBezTo>
                  <a:pt x="131786" y="2615420"/>
                  <a:pt x="143786" y="2584941"/>
                  <a:pt x="155217" y="2554078"/>
                </a:cubicBezTo>
                <a:cubicBezTo>
                  <a:pt x="163599" y="2531408"/>
                  <a:pt x="172173" y="2508741"/>
                  <a:pt x="177507" y="2485306"/>
                </a:cubicBezTo>
                <a:cubicBezTo>
                  <a:pt x="183794" y="2457491"/>
                  <a:pt x="181126" y="2426058"/>
                  <a:pt x="192748" y="2401291"/>
                </a:cubicBezTo>
                <a:cubicBezTo>
                  <a:pt x="204940" y="2375382"/>
                  <a:pt x="196748" y="2353858"/>
                  <a:pt x="193318" y="2330805"/>
                </a:cubicBezTo>
                <a:cubicBezTo>
                  <a:pt x="187984" y="2294038"/>
                  <a:pt x="178077" y="2257458"/>
                  <a:pt x="190652" y="2220311"/>
                </a:cubicBezTo>
                <a:cubicBezTo>
                  <a:pt x="205892" y="2175162"/>
                  <a:pt x="222275" y="2130392"/>
                  <a:pt x="236753" y="2085053"/>
                </a:cubicBezTo>
                <a:cubicBezTo>
                  <a:pt x="242280" y="2067524"/>
                  <a:pt x="244566" y="2048667"/>
                  <a:pt x="247042" y="2030377"/>
                </a:cubicBezTo>
                <a:cubicBezTo>
                  <a:pt x="249138" y="2013042"/>
                  <a:pt x="243804" y="1992278"/>
                  <a:pt x="251804" y="1978939"/>
                </a:cubicBezTo>
                <a:cubicBezTo>
                  <a:pt x="272379" y="1944648"/>
                  <a:pt x="282475" y="1909407"/>
                  <a:pt x="282475" y="1869779"/>
                </a:cubicBezTo>
                <a:cubicBezTo>
                  <a:pt x="282475" y="1854919"/>
                  <a:pt x="291049" y="1840440"/>
                  <a:pt x="292573" y="1825392"/>
                </a:cubicBezTo>
                <a:cubicBezTo>
                  <a:pt x="294477" y="1804815"/>
                  <a:pt x="299622" y="1781193"/>
                  <a:pt x="292381" y="1763286"/>
                </a:cubicBezTo>
                <a:cubicBezTo>
                  <a:pt x="275237" y="1721184"/>
                  <a:pt x="289525" y="1687085"/>
                  <a:pt x="306480" y="1650316"/>
                </a:cubicBezTo>
                <a:cubicBezTo>
                  <a:pt x="323244" y="1614119"/>
                  <a:pt x="336579" y="1576018"/>
                  <a:pt x="347629" y="1537536"/>
                </a:cubicBezTo>
                <a:cubicBezTo>
                  <a:pt x="351629" y="1523058"/>
                  <a:pt x="344961" y="1505723"/>
                  <a:pt x="343629" y="1489719"/>
                </a:cubicBezTo>
                <a:cubicBezTo>
                  <a:pt x="343247" y="1484003"/>
                  <a:pt x="342675" y="1477716"/>
                  <a:pt x="344581" y="1472574"/>
                </a:cubicBezTo>
                <a:cubicBezTo>
                  <a:pt x="362870" y="1422853"/>
                  <a:pt x="376776" y="1372367"/>
                  <a:pt x="367252" y="1318455"/>
                </a:cubicBezTo>
                <a:cubicBezTo>
                  <a:pt x="366298" y="1313503"/>
                  <a:pt x="368394" y="1307977"/>
                  <a:pt x="369728" y="1303023"/>
                </a:cubicBezTo>
                <a:cubicBezTo>
                  <a:pt x="376586" y="1278828"/>
                  <a:pt x="387444" y="1255205"/>
                  <a:pt x="389921" y="1230632"/>
                </a:cubicBezTo>
                <a:cubicBezTo>
                  <a:pt x="396017" y="1170050"/>
                  <a:pt x="398495" y="1109090"/>
                  <a:pt x="402495" y="1048124"/>
                </a:cubicBezTo>
                <a:cubicBezTo>
                  <a:pt x="402685" y="1044314"/>
                  <a:pt x="402685" y="1040314"/>
                  <a:pt x="404019" y="1036886"/>
                </a:cubicBezTo>
                <a:cubicBezTo>
                  <a:pt x="412211" y="1014405"/>
                  <a:pt x="409543" y="994784"/>
                  <a:pt x="393923" y="975732"/>
                </a:cubicBezTo>
                <a:cubicBezTo>
                  <a:pt x="387064" y="967349"/>
                  <a:pt x="383444" y="955919"/>
                  <a:pt x="379634" y="945443"/>
                </a:cubicBezTo>
                <a:cubicBezTo>
                  <a:pt x="373918" y="930010"/>
                  <a:pt x="368394" y="914199"/>
                  <a:pt x="364774" y="898197"/>
                </a:cubicBezTo>
                <a:cubicBezTo>
                  <a:pt x="361346" y="882383"/>
                  <a:pt x="356583" y="865429"/>
                  <a:pt x="359250" y="850188"/>
                </a:cubicBezTo>
                <a:cubicBezTo>
                  <a:pt x="364012" y="822755"/>
                  <a:pt x="374680" y="796654"/>
                  <a:pt x="381730" y="769604"/>
                </a:cubicBezTo>
                <a:cubicBezTo>
                  <a:pt x="384206" y="760269"/>
                  <a:pt x="383824" y="749981"/>
                  <a:pt x="384016" y="740267"/>
                </a:cubicBezTo>
                <a:cubicBezTo>
                  <a:pt x="384586" y="717976"/>
                  <a:pt x="379062" y="695115"/>
                  <a:pt x="394875" y="674922"/>
                </a:cubicBezTo>
                <a:cubicBezTo>
                  <a:pt x="409733" y="656254"/>
                  <a:pt x="405353" y="637391"/>
                  <a:pt x="394113" y="617771"/>
                </a:cubicBezTo>
                <a:cubicBezTo>
                  <a:pt x="386110" y="603672"/>
                  <a:pt x="379824" y="587671"/>
                  <a:pt x="376776" y="571859"/>
                </a:cubicBezTo>
                <a:cubicBezTo>
                  <a:pt x="372586" y="550140"/>
                  <a:pt x="370870" y="528614"/>
                  <a:pt x="373348" y="505181"/>
                </a:cubicBezTo>
                <a:cubicBezTo>
                  <a:pt x="375062" y="488606"/>
                  <a:pt x="375824" y="475080"/>
                  <a:pt x="385920" y="462125"/>
                </a:cubicBezTo>
                <a:cubicBezTo>
                  <a:pt x="387444" y="460031"/>
                  <a:pt x="387826" y="456221"/>
                  <a:pt x="387634" y="453363"/>
                </a:cubicBezTo>
                <a:cubicBezTo>
                  <a:pt x="384396" y="415834"/>
                  <a:pt x="386110" y="378685"/>
                  <a:pt x="388399" y="340773"/>
                </a:cubicBezTo>
                <a:cubicBezTo>
                  <a:pt x="391445" y="292578"/>
                  <a:pt x="382492" y="241900"/>
                  <a:pt x="350487" y="200181"/>
                </a:cubicBezTo>
                <a:cubicBezTo>
                  <a:pt x="345723" y="194084"/>
                  <a:pt x="343629" y="184940"/>
                  <a:pt x="342485" y="176938"/>
                </a:cubicBezTo>
                <a:cubicBezTo>
                  <a:pt x="337533" y="139218"/>
                  <a:pt x="334103" y="101307"/>
                  <a:pt x="328579" y="63586"/>
                </a:cubicBezTo>
                <a:cubicBezTo>
                  <a:pt x="325530" y="43011"/>
                  <a:pt x="322862" y="21485"/>
                  <a:pt x="314480" y="2816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0009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3D6EC93-F369-413E-AA67-5D410416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79751F-E7D2-6649-83ED-CE48DC47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641752"/>
            <a:ext cx="4394200" cy="1323439"/>
          </a:xfrm>
        </p:spPr>
        <p:txBody>
          <a:bodyPr anchor="t">
            <a:normAutofit/>
          </a:bodyPr>
          <a:lstStyle/>
          <a:p>
            <a:r>
              <a:rPr lang="pl-PL" sz="4000">
                <a:solidFill>
                  <a:schemeClr val="bg1"/>
                </a:solidFill>
              </a:rPr>
              <a:t>Ignacy Potocki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37008F7-B9F0-D14A-A8A3-64DC4485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146400"/>
            <a:ext cx="4394200" cy="2454300"/>
          </a:xfrm>
        </p:spPr>
        <p:txBody>
          <a:bodyPr>
            <a:normAutofit/>
          </a:bodyPr>
          <a:lstStyle/>
          <a:p>
            <a:r>
              <a:rPr lang="pl-PL" sz="1700">
                <a:solidFill>
                  <a:schemeClr val="bg1">
                    <a:alpha val="80000"/>
                  </a:schemeClr>
                </a:solidFill>
                <a:latin typeface="Comic Sans MS" panose="030F0702030302020204" pitchFamily="66" charset="0"/>
              </a:rPr>
              <a:t>Był postacią w polskim życiu publicznym w okresie panowania Stanisława Augusta Poniatowskiego (początkowo był jego przeciwnikiem, spiskował przeciwko królowi w Petersburgu w roku 1776, później był przywódcą Stronnictwa Patriotycznego), współtwórcą Konstytucji 3 Maja. W roku 1778 odznaczony Orderem Orła Białego. 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9E37D134-BA1F-594F-B1B7-F0D6299C7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4" r="2" b="2"/>
          <a:stretch/>
        </p:blipFill>
        <p:spPr>
          <a:xfrm>
            <a:off x="5752193" y="10"/>
            <a:ext cx="6439807" cy="6857989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EA04677-6B2C-40F4-975C-ED9196552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32356" y="0"/>
            <a:ext cx="874718" cy="6857455"/>
            <a:chOff x="5632356" y="0"/>
            <a:chExt cx="874718" cy="685745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1ABE2E-F19F-4BD3-B0FA-8A2D8885B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6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86D0F14-D449-4833-830D-A382829E2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264098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0041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B25B8B7-3D33-5941-A767-696C88A6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pl-PL" sz="4000">
                <a:solidFill>
                  <a:schemeClr val="bg1"/>
                </a:solidFill>
              </a:rPr>
              <a:t>Hugo Kołłątaj 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8CBC6DA-AD42-0043-BA22-05AB090BA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7" r="17918" b="1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E58438-3DBE-1F47-835E-39902C477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/>
          </a:bodyPr>
          <a:lstStyle/>
          <a:p>
            <a:r>
              <a:rPr lang="pl-PL" sz="1500">
                <a:solidFill>
                  <a:schemeClr val="bg1">
                    <a:alpha val="8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Polski polityk, mąż stanu, publicysta oświeceniowy, pisarz polityczny, katolicki prezbiter, kanonik, satyryk, poeta, geograf, historyk. W latach 1782–1786 rektor Szkoły Głównej Koronnej, referendarz wielki litewski od 1786, podkanclerzy koronny od 1791, radca wydziału skarbu Rady Najwyższej Narodowej w 1794. Jeden z twórców Konstytucji 3 maja.</a:t>
            </a:r>
            <a:r>
              <a:rPr lang="pl-PL" sz="1500">
                <a:solidFill>
                  <a:schemeClr val="bg1">
                    <a:alpha val="8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107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FF8F7C-9D43-6C47-AE9F-5AF2B52D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940" y="365124"/>
            <a:ext cx="6172200" cy="1828800"/>
          </a:xfrm>
        </p:spPr>
        <p:txBody>
          <a:bodyPr/>
          <a:lstStyle/>
          <a:p>
            <a:r>
              <a:rPr lang="pl-PL"/>
              <a:t>Jan Ursyn Niemcewicz 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C8CDFDF0-6417-F842-9207-B0EE56CB2B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9"/>
          <a:stretch/>
        </p:blipFill>
        <p:spPr>
          <a:xfrm>
            <a:off x="20" y="10"/>
            <a:ext cx="4639713" cy="685799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C0AB34-996D-544E-9C78-30CD31E18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940" y="2322576"/>
            <a:ext cx="6172200" cy="3858768"/>
          </a:xfrm>
        </p:spPr>
        <p:txBody>
          <a:bodyPr>
            <a:normAutofit/>
          </a:bodyPr>
          <a:lstStyle/>
          <a:p>
            <a:r>
              <a:rPr lang="pl-PL" sz="2400"/>
              <a:t> polski dramaturg, powieściopisarz, poeta, historyk, pamiętnikarz, publicysta, tłumacz, wolnomularz, zastępca wielkiego mówcy Wielkiej Loży Narodowej Wielkiego Wschodu Polskiego w 1781 roku, członek Komisji Edukacji Narodowej w latach 1791–1792 r. </a:t>
            </a:r>
          </a:p>
        </p:txBody>
      </p:sp>
    </p:spTree>
    <p:extLst>
      <p:ext uri="{BB962C8B-B14F-4D97-AF65-F5344CB8AC3E}">
        <p14:creationId xmlns:p14="http://schemas.microsoft.com/office/powerpoint/2010/main" val="2940623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5">
            <a:extLst>
              <a:ext uri="{FF2B5EF4-FFF2-40B4-BE49-F238E27FC236}">
                <a16:creationId xmlns:a16="http://schemas.microsoft.com/office/drawing/2014/main" id="{5F001004-FB62-5F4D-85D3-8F8BA9A682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0" b="9687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132F61A-0256-2748-99DC-8BCB3651C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pl-PL" sz="3600"/>
              <a:t>Święto Konstytucji- krótka historia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7034AE2-C789-234B-B2B3-A42303545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pl-PL" sz="1800"/>
              <a:t>Dwa dni po wprowadzeniu Konstytucji przez Sejm wielki uznano, że powinno być obchodzone święto narodowe na pamiątkę tego wydarzenia, ale z powodu w tamtych latach niewoli zostało zniesione i powróciło dopiero w 1918r,jednak władza nie zawsze pozwalała na świętowanie tego wydarzenia. </a:t>
            </a:r>
          </a:p>
          <a:p>
            <a:r>
              <a:rPr lang="pl-PL" sz="1800"/>
              <a:t>Od 1990r. Oficjalnie w Polsce wprowadzono uroczystość Państwowe </a:t>
            </a:r>
          </a:p>
          <a:p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334949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11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Konstytucja 3 maja</vt:lpstr>
      <vt:lpstr>Co to jest Konstytucja 3 Maja?</vt:lpstr>
      <vt:lpstr>Stanisław August Poniatowski- kim był? </vt:lpstr>
      <vt:lpstr>Osoby które przyczyniły się do uchwalenia Konstytucji 3 Maja. </vt:lpstr>
      <vt:lpstr>Stanisław Małachowski </vt:lpstr>
      <vt:lpstr>Ignacy Potocki </vt:lpstr>
      <vt:lpstr>Hugo Kołłątaj </vt:lpstr>
      <vt:lpstr>Jan Ursyn Niemcewicz </vt:lpstr>
      <vt:lpstr>Święto Konstytucji- krótka historia </vt:lpstr>
      <vt:lpstr>Prezentacja programu PowerPoint</vt:lpstr>
      <vt:lpstr>Księga,, Konstytucja 3 Maja 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Konstytucja 3 maja</dc:title>
  <dc:creator>Łucja Machul</dc:creator>
  <cp:lastModifiedBy>Łucja Machul</cp:lastModifiedBy>
  <cp:revision>6</cp:revision>
  <dcterms:created xsi:type="dcterms:W3CDTF">2021-04-30T07:40:06Z</dcterms:created>
  <dcterms:modified xsi:type="dcterms:W3CDTF">2021-04-30T19:57:03Z</dcterms:modified>
</cp:coreProperties>
</file>