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sldIdLst>
    <p:sldId id="256" r:id="rId2"/>
    <p:sldId id="267" r:id="rId3"/>
    <p:sldId id="268" r:id="rId4"/>
    <p:sldId id="269" r:id="rId5"/>
    <p:sldId id="272" r:id="rId6"/>
    <p:sldId id="258" r:id="rId7"/>
    <p:sldId id="260" r:id="rId8"/>
    <p:sldId id="266" r:id="rId9"/>
    <p:sldId id="259" r:id="rId10"/>
    <p:sldId id="270" r:id="rId11"/>
    <p:sldId id="271" r:id="rId12"/>
    <p:sldId id="261" r:id="rId13"/>
    <p:sldId id="263" r:id="rId14"/>
    <p:sldId id="264" r:id="rId15"/>
    <p:sldId id="265" r:id="rId16"/>
    <p:sldId id="273" r:id="rId17"/>
    <p:sldId id="274" r:id="rId18"/>
    <p:sldId id="257" r:id="rId19"/>
    <p:sldId id="275" r:id="rId20"/>
    <p:sldId id="276" r:id="rId21"/>
    <p:sldId id="262"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3FE64-BD09-ACC4-FDF6-11FA74007BC4}" v="43" dt="2020-05-11T14:10:08.159"/>
    <p1510:client id="{1B39B8DC-2EDA-D51E-10F6-C336F9E3B9A2}" v="2" dt="2020-05-11T07:48:36.091"/>
    <p1510:client id="{2174BCAB-D1F0-BEFF-3713-18F9767A125D}" v="1008" dt="2020-05-12T20:19:35.518"/>
    <p1510:client id="{6B131D0D-1845-48D2-844C-0AB41A21C4AA}" v="12" dt="2020-05-14T10:43:25.982"/>
    <p1510:client id="{842F5727-47FE-721B-E1C6-3C051BD835C0}" v="1121" dt="2020-05-11T14:02:43.700"/>
    <p1510:client id="{BA46894C-861B-4CC7-A439-DC97D6564F00}" v="70" dt="2020-05-09T20:41:31.627"/>
    <p1510:client id="{DE09B51F-ECD2-8B4D-0D40-353DAABA43D1}" v="4596" dt="2020-05-13T16:43:09.016"/>
    <p1510:client id="{E2FA99C2-85F4-4F76-BF09-BAC5946A1782}" v="848" dt="2020-05-11T16:12:20.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1476" y="-48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a Magiera" userId="S::emilia.magiera@gmiedzna.pl::4e693ab0-6974-450b-8f53-cb731196bb88" providerId="AD" clId="Web-{DE09B51F-ECD2-8B4D-0D40-353DAABA43D1}"/>
    <pc:docChg chg="addSld modSld sldOrd">
      <pc:chgData name="Emilia Magiera" userId="S::emilia.magiera@gmiedzna.pl::4e693ab0-6974-450b-8f53-cb731196bb88" providerId="AD" clId="Web-{DE09B51F-ECD2-8B4D-0D40-353DAABA43D1}" dt="2020-05-13T16:43:09.016" v="4597"/>
      <pc:docMkLst>
        <pc:docMk/>
      </pc:docMkLst>
      <pc:sldChg chg="modSp">
        <pc:chgData name="Emilia Magiera" userId="S::emilia.magiera@gmiedzna.pl::4e693ab0-6974-450b-8f53-cb731196bb88" providerId="AD" clId="Web-{DE09B51F-ECD2-8B4D-0D40-353DAABA43D1}" dt="2020-05-13T07:52:12.648" v="4593" actId="20577"/>
        <pc:sldMkLst>
          <pc:docMk/>
          <pc:sldMk cId="3457244013" sldId="257"/>
        </pc:sldMkLst>
        <pc:spChg chg="mod">
          <ac:chgData name="Emilia Magiera" userId="S::emilia.magiera@gmiedzna.pl::4e693ab0-6974-450b-8f53-cb731196bb88" providerId="AD" clId="Web-{DE09B51F-ECD2-8B4D-0D40-353DAABA43D1}" dt="2020-05-13T07:51:40.054" v="4581" actId="20577"/>
          <ac:spMkLst>
            <pc:docMk/>
            <pc:sldMk cId="3457244013" sldId="257"/>
            <ac:spMk id="2" creationId="{87CF34EC-EF9E-4FE7-89D5-5310C6315D2A}"/>
          </ac:spMkLst>
        </pc:spChg>
        <pc:spChg chg="mod">
          <ac:chgData name="Emilia Magiera" userId="S::emilia.magiera@gmiedzna.pl::4e693ab0-6974-450b-8f53-cb731196bb88" providerId="AD" clId="Web-{DE09B51F-ECD2-8B4D-0D40-353DAABA43D1}" dt="2020-05-13T07:52:12.648" v="4593" actId="20577"/>
          <ac:spMkLst>
            <pc:docMk/>
            <pc:sldMk cId="3457244013" sldId="257"/>
            <ac:spMk id="5" creationId="{8EA3DC2D-C526-4267-9FD4-AB9FE7937664}"/>
          </ac:spMkLst>
        </pc:spChg>
      </pc:sldChg>
      <pc:sldChg chg="addSp delSp modSp new mod ord modTransition setBg">
        <pc:chgData name="Emilia Magiera" userId="S::emilia.magiera@gmiedzna.pl::4e693ab0-6974-450b-8f53-cb731196bb88" providerId="AD" clId="Web-{DE09B51F-ECD2-8B4D-0D40-353DAABA43D1}" dt="2020-05-13T16:42:52.047" v="4595"/>
        <pc:sldMkLst>
          <pc:docMk/>
          <pc:sldMk cId="1484253429" sldId="274"/>
        </pc:sldMkLst>
        <pc:spChg chg="del mod ord">
          <ac:chgData name="Emilia Magiera" userId="S::emilia.magiera@gmiedzna.pl::4e693ab0-6974-450b-8f53-cb731196bb88" providerId="AD" clId="Web-{DE09B51F-ECD2-8B4D-0D40-353DAABA43D1}" dt="2020-05-13T07:29:24.902" v="4450"/>
          <ac:spMkLst>
            <pc:docMk/>
            <pc:sldMk cId="1484253429" sldId="274"/>
            <ac:spMk id="2" creationId="{F94729A4-E47B-470B-84E1-F1681F1BEB7E}"/>
          </ac:spMkLst>
        </pc:spChg>
        <pc:spChg chg="del">
          <ac:chgData name="Emilia Magiera" userId="S::emilia.magiera@gmiedzna.pl::4e693ab0-6974-450b-8f53-cb731196bb88" providerId="AD" clId="Web-{DE09B51F-ECD2-8B4D-0D40-353DAABA43D1}" dt="2020-05-13T04:01:29.497" v="1"/>
          <ac:spMkLst>
            <pc:docMk/>
            <pc:sldMk cId="1484253429" sldId="274"/>
            <ac:spMk id="3" creationId="{3DE4BEC1-8D44-4E0B-89D3-D95831A8F613}"/>
          </ac:spMkLst>
        </pc:spChg>
        <pc:spChg chg="add mod">
          <ac:chgData name="Emilia Magiera" userId="S::emilia.magiera@gmiedzna.pl::4e693ab0-6974-450b-8f53-cb731196bb88" providerId="AD" clId="Web-{DE09B51F-ECD2-8B4D-0D40-353DAABA43D1}" dt="2020-05-13T07:30:02.605" v="4454" actId="20577"/>
          <ac:spMkLst>
            <pc:docMk/>
            <pc:sldMk cId="1484253429" sldId="274"/>
            <ac:spMk id="8" creationId="{83468342-C6E2-4990-B9C0-40362FB408AD}"/>
          </ac:spMkLst>
        </pc:spChg>
        <pc:spChg chg="add del">
          <ac:chgData name="Emilia Magiera" userId="S::emilia.magiera@gmiedzna.pl::4e693ab0-6974-450b-8f53-cb731196bb88" providerId="AD" clId="Web-{DE09B51F-ECD2-8B4D-0D40-353DAABA43D1}" dt="2020-05-13T07:29:45.152" v="4451"/>
          <ac:spMkLst>
            <pc:docMk/>
            <pc:sldMk cId="1484253429" sldId="274"/>
            <ac:spMk id="11" creationId="{D5851415-CF4E-4C41-9E36-04E444B517EB}"/>
          </ac:spMkLst>
        </pc:spChg>
        <pc:spChg chg="add del">
          <ac:chgData name="Emilia Magiera" userId="S::emilia.magiera@gmiedzna.pl::4e693ab0-6974-450b-8f53-cb731196bb88" providerId="AD" clId="Web-{DE09B51F-ECD2-8B4D-0D40-353DAABA43D1}" dt="2020-05-13T07:29:45.152" v="4451"/>
          <ac:spMkLst>
            <pc:docMk/>
            <pc:sldMk cId="1484253429" sldId="274"/>
            <ac:spMk id="13" creationId="{4B516B89-DEA0-4832-8C56-F048168DAD88}"/>
          </ac:spMkLst>
        </pc:spChg>
        <pc:spChg chg="add del">
          <ac:chgData name="Emilia Magiera" userId="S::emilia.magiera@gmiedzna.pl::4e693ab0-6974-450b-8f53-cb731196bb88" providerId="AD" clId="Web-{DE09B51F-ECD2-8B4D-0D40-353DAABA43D1}" dt="2020-05-13T07:29:45.152" v="4451"/>
          <ac:spMkLst>
            <pc:docMk/>
            <pc:sldMk cId="1484253429" sldId="274"/>
            <ac:spMk id="15" creationId="{3EA2D33E-BAA2-467B-80B0-8887D9A99FBE}"/>
          </ac:spMkLst>
        </pc:spChg>
        <pc:spChg chg="add del">
          <ac:chgData name="Emilia Magiera" userId="S::emilia.magiera@gmiedzna.pl::4e693ab0-6974-450b-8f53-cb731196bb88" providerId="AD" clId="Web-{DE09B51F-ECD2-8B4D-0D40-353DAABA43D1}" dt="2020-05-13T07:29:45.152" v="4451"/>
          <ac:spMkLst>
            <pc:docMk/>
            <pc:sldMk cId="1484253429" sldId="274"/>
            <ac:spMk id="17" creationId="{6067C508-2065-42E3-98D2-F3A9B8339BA0}"/>
          </ac:spMkLst>
        </pc:spChg>
        <pc:spChg chg="add">
          <ac:chgData name="Emilia Magiera" userId="S::emilia.magiera@gmiedzna.pl::4e693ab0-6974-450b-8f53-cb731196bb88" providerId="AD" clId="Web-{DE09B51F-ECD2-8B4D-0D40-353DAABA43D1}" dt="2020-05-13T07:29:45.152" v="4451"/>
          <ac:spMkLst>
            <pc:docMk/>
            <pc:sldMk cId="1484253429" sldId="274"/>
            <ac:spMk id="22" creationId="{282E2A95-1A08-4118-83C6-B1CA5648E075}"/>
          </ac:spMkLst>
        </pc:spChg>
        <pc:spChg chg="add">
          <ac:chgData name="Emilia Magiera" userId="S::emilia.magiera@gmiedzna.pl::4e693ab0-6974-450b-8f53-cb731196bb88" providerId="AD" clId="Web-{DE09B51F-ECD2-8B4D-0D40-353DAABA43D1}" dt="2020-05-13T07:29:45.152" v="4451"/>
          <ac:spMkLst>
            <pc:docMk/>
            <pc:sldMk cId="1484253429" sldId="274"/>
            <ac:spMk id="24" creationId="{68DC0EC7-60EA-4BD3-BC04-D547DE1B2891}"/>
          </ac:spMkLst>
        </pc:spChg>
        <pc:spChg chg="add">
          <ac:chgData name="Emilia Magiera" userId="S::emilia.magiera@gmiedzna.pl::4e693ab0-6974-450b-8f53-cb731196bb88" providerId="AD" clId="Web-{DE09B51F-ECD2-8B4D-0D40-353DAABA43D1}" dt="2020-05-13T07:29:45.152" v="4451"/>
          <ac:spMkLst>
            <pc:docMk/>
            <pc:sldMk cId="1484253429" sldId="274"/>
            <ac:spMk id="26" creationId="{2FFEFC7E-85EE-4AC9-A351-FBEB13A1D622}"/>
          </ac:spMkLst>
        </pc:spChg>
        <pc:spChg chg="add">
          <ac:chgData name="Emilia Magiera" userId="S::emilia.magiera@gmiedzna.pl::4e693ab0-6974-450b-8f53-cb731196bb88" providerId="AD" clId="Web-{DE09B51F-ECD2-8B4D-0D40-353DAABA43D1}" dt="2020-05-13T07:29:45.152" v="4451"/>
          <ac:spMkLst>
            <pc:docMk/>
            <pc:sldMk cId="1484253429" sldId="274"/>
            <ac:spMk id="28" creationId="{CB2511BB-FC4C-45F3-94EB-661D6806C942}"/>
          </ac:spMkLst>
        </pc:spChg>
        <pc:picChg chg="add mod ord">
          <ac:chgData name="Emilia Magiera" userId="S::emilia.magiera@gmiedzna.pl::4e693ab0-6974-450b-8f53-cb731196bb88" providerId="AD" clId="Web-{DE09B51F-ECD2-8B4D-0D40-353DAABA43D1}" dt="2020-05-13T07:29:45.152" v="4451"/>
          <ac:picMkLst>
            <pc:docMk/>
            <pc:sldMk cId="1484253429" sldId="274"/>
            <ac:picMk id="4" creationId="{7E2C1BB6-815F-4A9F-8B5E-EEB3EEEB68DF}"/>
          </ac:picMkLst>
        </pc:picChg>
      </pc:sldChg>
      <pc:sldChg chg="addSp delSp modSp new ord modTransition">
        <pc:chgData name="Emilia Magiera" userId="S::emilia.magiera@gmiedzna.pl::4e693ab0-6974-450b-8f53-cb731196bb88" providerId="AD" clId="Web-{DE09B51F-ECD2-8B4D-0D40-353DAABA43D1}" dt="2020-05-13T16:43:01.672" v="4596"/>
        <pc:sldMkLst>
          <pc:docMk/>
          <pc:sldMk cId="461646387" sldId="275"/>
        </pc:sldMkLst>
        <pc:spChg chg="add del mod">
          <ac:chgData name="Emilia Magiera" userId="S::emilia.magiera@gmiedzna.pl::4e693ab0-6974-450b-8f53-cb731196bb88" providerId="AD" clId="Web-{DE09B51F-ECD2-8B4D-0D40-353DAABA43D1}" dt="2020-05-13T07:37:37.650" v="4529" actId="20577"/>
          <ac:spMkLst>
            <pc:docMk/>
            <pc:sldMk cId="461646387" sldId="275"/>
            <ac:spMk id="2" creationId="{FBE322D2-7ABF-4EF9-9801-7CA2208995C4}"/>
          </ac:spMkLst>
        </pc:spChg>
        <pc:spChg chg="mod">
          <ac:chgData name="Emilia Magiera" userId="S::emilia.magiera@gmiedzna.pl::4e693ab0-6974-450b-8f53-cb731196bb88" providerId="AD" clId="Web-{DE09B51F-ECD2-8B4D-0D40-353DAABA43D1}" dt="2020-05-13T07:42:18.071" v="4542" actId="20577"/>
          <ac:spMkLst>
            <pc:docMk/>
            <pc:sldMk cId="461646387" sldId="275"/>
            <ac:spMk id="3" creationId="{0C83D90B-C264-48D3-AE09-B22D9F9D184C}"/>
          </ac:spMkLst>
        </pc:spChg>
      </pc:sldChg>
      <pc:sldChg chg="addSp modSp new ord modTransition">
        <pc:chgData name="Emilia Magiera" userId="S::emilia.magiera@gmiedzna.pl::4e693ab0-6974-450b-8f53-cb731196bb88" providerId="AD" clId="Web-{DE09B51F-ECD2-8B4D-0D40-353DAABA43D1}" dt="2020-05-13T16:43:09.016" v="4597"/>
        <pc:sldMkLst>
          <pc:docMk/>
          <pc:sldMk cId="2436794509" sldId="276"/>
        </pc:sldMkLst>
        <pc:spChg chg="mod">
          <ac:chgData name="Emilia Magiera" userId="S::emilia.magiera@gmiedzna.pl::4e693ab0-6974-450b-8f53-cb731196bb88" providerId="AD" clId="Web-{DE09B51F-ECD2-8B4D-0D40-353DAABA43D1}" dt="2020-05-13T07:35:59.151" v="4466" actId="1076"/>
          <ac:spMkLst>
            <pc:docMk/>
            <pc:sldMk cId="2436794509" sldId="276"/>
            <ac:spMk id="2" creationId="{B54964D8-064B-4B39-B9C6-E6BEA95F4019}"/>
          </ac:spMkLst>
        </pc:spChg>
        <pc:spChg chg="add mod">
          <ac:chgData name="Emilia Magiera" userId="S::emilia.magiera@gmiedzna.pl::4e693ab0-6974-450b-8f53-cb731196bb88" providerId="AD" clId="Web-{DE09B51F-ECD2-8B4D-0D40-353DAABA43D1}" dt="2020-05-13T07:36:41.682" v="4497" actId="1076"/>
          <ac:spMkLst>
            <pc:docMk/>
            <pc:sldMk cId="2436794509" sldId="276"/>
            <ac:spMk id="3" creationId="{93B9DCF2-C77A-411E-BB62-B8F952F6EF30}"/>
          </ac:spMkLst>
        </pc:spChg>
      </pc:sldChg>
    </pc:docChg>
  </pc:docChgLst>
  <pc:docChgLst>
    <pc:chgData name="Emilia Magiera" userId="S::emilia.magiera@gmiedzna.pl::4e693ab0-6974-450b-8f53-cb731196bb88" providerId="AD" clId="Web-{E2FA99C2-85F4-4F76-BF09-BAC5946A1782}"/>
    <pc:docChg chg="addSld delSld modSld sldOrd">
      <pc:chgData name="Emilia Magiera" userId="S::emilia.magiera@gmiedzna.pl::4e693ab0-6974-450b-8f53-cb731196bb88" providerId="AD" clId="Web-{E2FA99C2-85F4-4F76-BF09-BAC5946A1782}" dt="2020-05-11T16:13:50.800" v="849"/>
      <pc:docMkLst>
        <pc:docMk/>
      </pc:docMkLst>
      <pc:sldChg chg="modTransition">
        <pc:chgData name="Emilia Magiera" userId="S::emilia.magiera@gmiedzna.pl::4e693ab0-6974-450b-8f53-cb731196bb88" providerId="AD" clId="Web-{E2FA99C2-85F4-4F76-BF09-BAC5946A1782}" dt="2020-05-11T15:42:17.915" v="741"/>
        <pc:sldMkLst>
          <pc:docMk/>
          <pc:sldMk cId="650317164" sldId="256"/>
        </pc:sldMkLst>
      </pc:sldChg>
      <pc:sldChg chg="addSp modSp modTransition">
        <pc:chgData name="Emilia Magiera" userId="S::emilia.magiera@gmiedzna.pl::4e693ab0-6974-450b-8f53-cb731196bb88" providerId="AD" clId="Web-{E2FA99C2-85F4-4F76-BF09-BAC5946A1782}" dt="2020-05-11T15:42:49.587" v="746"/>
        <pc:sldMkLst>
          <pc:docMk/>
          <pc:sldMk cId="3457244013" sldId="257"/>
        </pc:sldMkLst>
        <pc:spChg chg="mod">
          <ac:chgData name="Emilia Magiera" userId="S::emilia.magiera@gmiedzna.pl::4e693ab0-6974-450b-8f53-cb731196bb88" providerId="AD" clId="Web-{E2FA99C2-85F4-4F76-BF09-BAC5946A1782}" dt="2020-05-11T14:31:07.449" v="57" actId="20577"/>
          <ac:spMkLst>
            <pc:docMk/>
            <pc:sldMk cId="3457244013" sldId="257"/>
            <ac:spMk id="2" creationId="{87CF34EC-EF9E-4FE7-89D5-5310C6315D2A}"/>
          </ac:spMkLst>
        </pc:spChg>
        <pc:spChg chg="mod">
          <ac:chgData name="Emilia Magiera" userId="S::emilia.magiera@gmiedzna.pl::4e693ab0-6974-450b-8f53-cb731196bb88" providerId="AD" clId="Web-{E2FA99C2-85F4-4F76-BF09-BAC5946A1782}" dt="2020-05-11T14:36:50.766" v="279" actId="20577"/>
          <ac:spMkLst>
            <pc:docMk/>
            <pc:sldMk cId="3457244013" sldId="257"/>
            <ac:spMk id="3" creationId="{1CCFE406-D8E7-4EC4-A823-C453AF69D981}"/>
          </ac:spMkLst>
        </pc:spChg>
        <pc:spChg chg="mod">
          <ac:chgData name="Emilia Magiera" userId="S::emilia.magiera@gmiedzna.pl::4e693ab0-6974-450b-8f53-cb731196bb88" providerId="AD" clId="Web-{E2FA99C2-85F4-4F76-BF09-BAC5946A1782}" dt="2020-05-11T14:36:02.469" v="245" actId="20577"/>
          <ac:spMkLst>
            <pc:docMk/>
            <pc:sldMk cId="3457244013" sldId="257"/>
            <ac:spMk id="4" creationId="{9104019B-AF67-4579-9D94-47239EEFA024}"/>
          </ac:spMkLst>
        </pc:spChg>
        <pc:spChg chg="add mod">
          <ac:chgData name="Emilia Magiera" userId="S::emilia.magiera@gmiedzna.pl::4e693ab0-6974-450b-8f53-cb731196bb88" providerId="AD" clId="Web-{E2FA99C2-85F4-4F76-BF09-BAC5946A1782}" dt="2020-05-11T14:34:31.468" v="169" actId="20577"/>
          <ac:spMkLst>
            <pc:docMk/>
            <pc:sldMk cId="3457244013" sldId="257"/>
            <ac:spMk id="5" creationId="{8EA3DC2D-C526-4267-9FD4-AB9FE7937664}"/>
          </ac:spMkLst>
        </pc:spChg>
      </pc:sldChg>
      <pc:sldChg chg="addSp delSp modSp new mod modTransition setBg">
        <pc:chgData name="Emilia Magiera" userId="S::emilia.magiera@gmiedzna.pl::4e693ab0-6974-450b-8f53-cb731196bb88" providerId="AD" clId="Web-{E2FA99C2-85F4-4F76-BF09-BAC5946A1782}" dt="2020-05-11T15:42:24.555" v="742"/>
        <pc:sldMkLst>
          <pc:docMk/>
          <pc:sldMk cId="1681856891" sldId="258"/>
        </pc:sldMkLst>
        <pc:spChg chg="mod">
          <ac:chgData name="Emilia Magiera" userId="S::emilia.magiera@gmiedzna.pl::4e693ab0-6974-450b-8f53-cb731196bb88" providerId="AD" clId="Web-{E2FA99C2-85F4-4F76-BF09-BAC5946A1782}" dt="2020-05-11T15:35:34.706" v="692" actId="20577"/>
          <ac:spMkLst>
            <pc:docMk/>
            <pc:sldMk cId="1681856891" sldId="258"/>
            <ac:spMk id="2" creationId="{915F8FCB-5F1D-4A75-9B16-424B804A7A8D}"/>
          </ac:spMkLst>
        </pc:spChg>
        <pc:spChg chg="mod">
          <ac:chgData name="Emilia Magiera" userId="S::emilia.magiera@gmiedzna.pl::4e693ab0-6974-450b-8f53-cb731196bb88" providerId="AD" clId="Web-{E2FA99C2-85F4-4F76-BF09-BAC5946A1782}" dt="2020-05-11T15:12:05.530" v="475" actId="1076"/>
          <ac:spMkLst>
            <pc:docMk/>
            <pc:sldMk cId="1681856891" sldId="258"/>
            <ac:spMk id="3" creationId="{5535E9C3-7F25-4D0E-BE53-B80BE0768718}"/>
          </ac:spMkLst>
        </pc:spChg>
        <pc:spChg chg="del mod">
          <ac:chgData name="Emilia Magiera" userId="S::emilia.magiera@gmiedzna.pl::4e693ab0-6974-450b-8f53-cb731196bb88" providerId="AD" clId="Web-{E2FA99C2-85F4-4F76-BF09-BAC5946A1782}" dt="2020-05-11T15:01:23.459" v="353"/>
          <ac:spMkLst>
            <pc:docMk/>
            <pc:sldMk cId="1681856891" sldId="258"/>
            <ac:spMk id="4" creationId="{194B76CB-4F34-470E-880E-BE7A95C08B1F}"/>
          </ac:spMkLst>
        </pc:spChg>
        <pc:spChg chg="add">
          <ac:chgData name="Emilia Magiera" userId="S::emilia.magiera@gmiedzna.pl::4e693ab0-6974-450b-8f53-cb731196bb88" providerId="AD" clId="Web-{E2FA99C2-85F4-4F76-BF09-BAC5946A1782}" dt="2020-05-11T15:10:36.013" v="468"/>
          <ac:spMkLst>
            <pc:docMk/>
            <pc:sldMk cId="1681856891" sldId="258"/>
            <ac:spMk id="7" creationId="{1E94681D-2A4C-4A8D-B9B5-31D440D0328D}"/>
          </ac:spMkLst>
        </pc:spChg>
        <pc:spChg chg="add">
          <ac:chgData name="Emilia Magiera" userId="S::emilia.magiera@gmiedzna.pl::4e693ab0-6974-450b-8f53-cb731196bb88" providerId="AD" clId="Web-{E2FA99C2-85F4-4F76-BF09-BAC5946A1782}" dt="2020-05-11T15:10:36.013" v="468"/>
          <ac:spMkLst>
            <pc:docMk/>
            <pc:sldMk cId="1681856891" sldId="258"/>
            <ac:spMk id="8" creationId="{04B7AC44-1B7B-4F09-9AA4-3DFDEC5751A8}"/>
          </ac:spMkLst>
        </pc:spChg>
        <pc:spChg chg="add">
          <ac:chgData name="Emilia Magiera" userId="S::emilia.magiera@gmiedzna.pl::4e693ab0-6974-450b-8f53-cb731196bb88" providerId="AD" clId="Web-{E2FA99C2-85F4-4F76-BF09-BAC5946A1782}" dt="2020-05-11T15:10:36.013" v="468"/>
          <ac:spMkLst>
            <pc:docMk/>
            <pc:sldMk cId="1681856891" sldId="258"/>
            <ac:spMk id="9" creationId="{6683E473-94FF-4ACE-9433-1F14799E8907}"/>
          </ac:spMkLst>
        </pc:spChg>
        <pc:spChg chg="add del">
          <ac:chgData name="Emilia Magiera" userId="S::emilia.magiera@gmiedzna.pl::4e693ab0-6974-450b-8f53-cb731196bb88" providerId="AD" clId="Web-{E2FA99C2-85F4-4F76-BF09-BAC5946A1782}" dt="2020-05-11T15:10:35.997" v="467"/>
          <ac:spMkLst>
            <pc:docMk/>
            <pc:sldMk cId="1681856891" sldId="258"/>
            <ac:spMk id="10" creationId="{1E94681D-2A4C-4A8D-B9B5-31D440D0328D}"/>
          </ac:spMkLst>
        </pc:spChg>
        <pc:spChg chg="add">
          <ac:chgData name="Emilia Magiera" userId="S::emilia.magiera@gmiedzna.pl::4e693ab0-6974-450b-8f53-cb731196bb88" providerId="AD" clId="Web-{E2FA99C2-85F4-4F76-BF09-BAC5946A1782}" dt="2020-05-11T15:10:36.013" v="468"/>
          <ac:spMkLst>
            <pc:docMk/>
            <pc:sldMk cId="1681856891" sldId="258"/>
            <ac:spMk id="11" creationId="{AEE537B6-098D-494F-9A54-F22CD09775CD}"/>
          </ac:spMkLst>
        </pc:spChg>
        <pc:spChg chg="add del">
          <ac:chgData name="Emilia Magiera" userId="S::emilia.magiera@gmiedzna.pl::4e693ab0-6974-450b-8f53-cb731196bb88" providerId="AD" clId="Web-{E2FA99C2-85F4-4F76-BF09-BAC5946A1782}" dt="2020-05-11T15:10:35.997" v="467"/>
          <ac:spMkLst>
            <pc:docMk/>
            <pc:sldMk cId="1681856891" sldId="258"/>
            <ac:spMk id="12" creationId="{04B7AC44-1B7B-4F09-9AA4-3DFDEC5751A8}"/>
          </ac:spMkLst>
        </pc:spChg>
        <pc:spChg chg="add">
          <ac:chgData name="Emilia Magiera" userId="S::emilia.magiera@gmiedzna.pl::4e693ab0-6974-450b-8f53-cb731196bb88" providerId="AD" clId="Web-{E2FA99C2-85F4-4F76-BF09-BAC5946A1782}" dt="2020-05-11T15:10:36.013" v="468"/>
          <ac:spMkLst>
            <pc:docMk/>
            <pc:sldMk cId="1681856891" sldId="258"/>
            <ac:spMk id="13" creationId="{07328FD4-8F4F-45D0-B179-C09F34FF8E4F}"/>
          </ac:spMkLst>
        </pc:spChg>
        <pc:spChg chg="add del">
          <ac:chgData name="Emilia Magiera" userId="S::emilia.magiera@gmiedzna.pl::4e693ab0-6974-450b-8f53-cb731196bb88" providerId="AD" clId="Web-{E2FA99C2-85F4-4F76-BF09-BAC5946A1782}" dt="2020-05-11T15:10:35.997" v="467"/>
          <ac:spMkLst>
            <pc:docMk/>
            <pc:sldMk cId="1681856891" sldId="258"/>
            <ac:spMk id="14" creationId="{6683E473-94FF-4ACE-9433-1F14799E8907}"/>
          </ac:spMkLst>
        </pc:spChg>
        <pc:spChg chg="add">
          <ac:chgData name="Emilia Magiera" userId="S::emilia.magiera@gmiedzna.pl::4e693ab0-6974-450b-8f53-cb731196bb88" providerId="AD" clId="Web-{E2FA99C2-85F4-4F76-BF09-BAC5946A1782}" dt="2020-05-11T15:10:36.013" v="468"/>
          <ac:spMkLst>
            <pc:docMk/>
            <pc:sldMk cId="1681856891" sldId="258"/>
            <ac:spMk id="15" creationId="{4D22A8B8-E29F-4EB2-95D4-3C24EF234786}"/>
          </ac:spMkLst>
        </pc:spChg>
        <pc:spChg chg="add del">
          <ac:chgData name="Emilia Magiera" userId="S::emilia.magiera@gmiedzna.pl::4e693ab0-6974-450b-8f53-cb731196bb88" providerId="AD" clId="Web-{E2FA99C2-85F4-4F76-BF09-BAC5946A1782}" dt="2020-05-11T15:10:35.997" v="467"/>
          <ac:spMkLst>
            <pc:docMk/>
            <pc:sldMk cId="1681856891" sldId="258"/>
            <ac:spMk id="16" creationId="{B6EE7E08-B389-43E5-B019-1B0A8ACBBD93}"/>
          </ac:spMkLst>
        </pc:spChg>
        <pc:spChg chg="add del">
          <ac:chgData name="Emilia Magiera" userId="S::emilia.magiera@gmiedzna.pl::4e693ab0-6974-450b-8f53-cb731196bb88" providerId="AD" clId="Web-{E2FA99C2-85F4-4F76-BF09-BAC5946A1782}" dt="2020-05-11T15:10:35.997" v="467"/>
          <ac:spMkLst>
            <pc:docMk/>
            <pc:sldMk cId="1681856891" sldId="258"/>
            <ac:spMk id="18" creationId="{E60D94A5-8A09-4BAB-8F7C-69BC34C54DDE}"/>
          </ac:spMkLst>
        </pc:spChg>
        <pc:spChg chg="add del">
          <ac:chgData name="Emilia Magiera" userId="S::emilia.magiera@gmiedzna.pl::4e693ab0-6974-450b-8f53-cb731196bb88" providerId="AD" clId="Web-{E2FA99C2-85F4-4F76-BF09-BAC5946A1782}" dt="2020-05-11T15:10:35.997" v="467"/>
          <ac:spMkLst>
            <pc:docMk/>
            <pc:sldMk cId="1681856891" sldId="258"/>
            <ac:spMk id="20" creationId="{7A1AE32B-3A6E-4C5E-8FEB-73861B9A26B5}"/>
          </ac:spMkLst>
        </pc:spChg>
        <pc:spChg chg="add">
          <ac:chgData name="Emilia Magiera" userId="S::emilia.magiera@gmiedzna.pl::4e693ab0-6974-450b-8f53-cb731196bb88" providerId="AD" clId="Web-{E2FA99C2-85F4-4F76-BF09-BAC5946A1782}" dt="2020-05-11T15:10:36.013" v="468"/>
          <ac:spMkLst>
            <pc:docMk/>
            <pc:sldMk cId="1681856891" sldId="258"/>
            <ac:spMk id="22" creationId="{451EF9F5-BAA7-45A5-BD84-F3184FCED115}"/>
          </ac:spMkLst>
        </pc:spChg>
        <pc:picChg chg="add mod ord">
          <ac:chgData name="Emilia Magiera" userId="S::emilia.magiera@gmiedzna.pl::4e693ab0-6974-450b-8f53-cb731196bb88" providerId="AD" clId="Web-{E2FA99C2-85F4-4F76-BF09-BAC5946A1782}" dt="2020-05-11T15:10:36.013" v="468"/>
          <ac:picMkLst>
            <pc:docMk/>
            <pc:sldMk cId="1681856891" sldId="258"/>
            <ac:picMk id="5" creationId="{906F757E-CE57-47CC-9C48-BCF51C184CAE}"/>
          </ac:picMkLst>
        </pc:picChg>
      </pc:sldChg>
      <pc:sldChg chg="addSp delSp modSp del ord">
        <pc:chgData name="Emilia Magiera" userId="S::emilia.magiera@gmiedzna.pl::4e693ab0-6974-450b-8f53-cb731196bb88" providerId="AD" clId="Web-{E2FA99C2-85F4-4F76-BF09-BAC5946A1782}" dt="2020-05-11T14:38:49.596" v="282"/>
        <pc:sldMkLst>
          <pc:docMk/>
          <pc:sldMk cId="4193972584" sldId="258"/>
        </pc:sldMkLst>
        <pc:spChg chg="mod">
          <ac:chgData name="Emilia Magiera" userId="S::emilia.magiera@gmiedzna.pl::4e693ab0-6974-450b-8f53-cb731196bb88" providerId="AD" clId="Web-{E2FA99C2-85F4-4F76-BF09-BAC5946A1782}" dt="2020-05-11T14:27:29.933" v="8" actId="20577"/>
          <ac:spMkLst>
            <pc:docMk/>
            <pc:sldMk cId="4193972584" sldId="258"/>
            <ac:spMk id="2" creationId="{863AC76A-2945-45E1-A9FE-3DA9CB297C61}"/>
          </ac:spMkLst>
        </pc:spChg>
        <pc:spChg chg="add del mod">
          <ac:chgData name="Emilia Magiera" userId="S::emilia.magiera@gmiedzna.pl::4e693ab0-6974-450b-8f53-cb731196bb88" providerId="AD" clId="Web-{E2FA99C2-85F4-4F76-BF09-BAC5946A1782}" dt="2020-05-11T14:28:44.869" v="12"/>
          <ac:spMkLst>
            <pc:docMk/>
            <pc:sldMk cId="4193972584" sldId="258"/>
            <ac:spMk id="5" creationId="{03F0791E-EA63-4B77-941E-580CF2087142}"/>
          </ac:spMkLst>
        </pc:spChg>
        <pc:picChg chg="add del mod">
          <ac:chgData name="Emilia Magiera" userId="S::emilia.magiera@gmiedzna.pl::4e693ab0-6974-450b-8f53-cb731196bb88" providerId="AD" clId="Web-{E2FA99C2-85F4-4F76-BF09-BAC5946A1782}" dt="2020-05-11T14:28:44.869" v="12"/>
          <ac:picMkLst>
            <pc:docMk/>
            <pc:sldMk cId="4193972584" sldId="258"/>
            <ac:picMk id="4" creationId="{C28823AA-8665-4179-8521-D30BFE432EC7}"/>
          </ac:picMkLst>
        </pc:picChg>
        <pc:picChg chg="del mod">
          <ac:chgData name="Emilia Magiera" userId="S::emilia.magiera@gmiedzna.pl::4e693ab0-6974-450b-8f53-cb731196bb88" providerId="AD" clId="Web-{E2FA99C2-85F4-4F76-BF09-BAC5946A1782}" dt="2020-05-11T14:26:20.101" v="3"/>
          <ac:picMkLst>
            <pc:docMk/>
            <pc:sldMk cId="4193972584" sldId="258"/>
            <ac:picMk id="6" creationId="{2CF9FE0C-45AB-4BDB-8E61-88D5984B08EB}"/>
          </ac:picMkLst>
        </pc:picChg>
      </pc:sldChg>
      <pc:sldChg chg="modSp new modTransition">
        <pc:chgData name="Emilia Magiera" userId="S::emilia.magiera@gmiedzna.pl::4e693ab0-6974-450b-8f53-cb731196bb88" providerId="AD" clId="Web-{E2FA99C2-85F4-4F76-BF09-BAC5946A1782}" dt="2020-05-11T15:42:32.930" v="744"/>
        <pc:sldMkLst>
          <pc:docMk/>
          <pc:sldMk cId="2401121140" sldId="259"/>
        </pc:sldMkLst>
        <pc:spChg chg="mod">
          <ac:chgData name="Emilia Magiera" userId="S::emilia.magiera@gmiedzna.pl::4e693ab0-6974-450b-8f53-cb731196bb88" providerId="AD" clId="Web-{E2FA99C2-85F4-4F76-BF09-BAC5946A1782}" dt="2020-05-11T15:35:15.690" v="689" actId="1076"/>
          <ac:spMkLst>
            <pc:docMk/>
            <pc:sldMk cId="2401121140" sldId="259"/>
            <ac:spMk id="2" creationId="{405FD84F-BFF6-41CF-BFA8-E0C1E4D0DAEB}"/>
          </ac:spMkLst>
        </pc:spChg>
        <pc:spChg chg="mod">
          <ac:chgData name="Emilia Magiera" userId="S::emilia.magiera@gmiedzna.pl::4e693ab0-6974-450b-8f53-cb731196bb88" providerId="AD" clId="Web-{E2FA99C2-85F4-4F76-BF09-BAC5946A1782}" dt="2020-05-11T15:34:46.939" v="686" actId="1076"/>
          <ac:spMkLst>
            <pc:docMk/>
            <pc:sldMk cId="2401121140" sldId="259"/>
            <ac:spMk id="3" creationId="{1B91479A-BADF-413D-84D6-1A9E7F081605}"/>
          </ac:spMkLst>
        </pc:spChg>
        <pc:spChg chg="mod">
          <ac:chgData name="Emilia Magiera" userId="S::emilia.magiera@gmiedzna.pl::4e693ab0-6974-450b-8f53-cb731196bb88" providerId="AD" clId="Web-{E2FA99C2-85F4-4F76-BF09-BAC5946A1782}" dt="2020-05-11T15:34:58.377" v="687" actId="1076"/>
          <ac:spMkLst>
            <pc:docMk/>
            <pc:sldMk cId="2401121140" sldId="259"/>
            <ac:spMk id="4" creationId="{7D962B6C-CD78-4FC2-ACC9-F59B72A37F2C}"/>
          </ac:spMkLst>
        </pc:spChg>
      </pc:sldChg>
      <pc:sldChg chg="addSp delSp modSp new mod ord modTransition setBg setClrOvrMap">
        <pc:chgData name="Emilia Magiera" userId="S::emilia.magiera@gmiedzna.pl::4e693ab0-6974-450b-8f53-cb731196bb88" providerId="AD" clId="Web-{E2FA99C2-85F4-4F76-BF09-BAC5946A1782}" dt="2020-05-11T15:43:39.837" v="747"/>
        <pc:sldMkLst>
          <pc:docMk/>
          <pc:sldMk cId="3697943274" sldId="260"/>
        </pc:sldMkLst>
        <pc:spChg chg="mod">
          <ac:chgData name="Emilia Magiera" userId="S::emilia.magiera@gmiedzna.pl::4e693ab0-6974-450b-8f53-cb731196bb88" providerId="AD" clId="Web-{E2FA99C2-85F4-4F76-BF09-BAC5946A1782}" dt="2020-05-11T15:34:01.892" v="683" actId="1076"/>
          <ac:spMkLst>
            <pc:docMk/>
            <pc:sldMk cId="3697943274" sldId="260"/>
            <ac:spMk id="2" creationId="{2B95A767-CC3D-4CBD-BB72-F6B442D0454E}"/>
          </ac:spMkLst>
        </pc:spChg>
        <pc:spChg chg="del">
          <ac:chgData name="Emilia Magiera" userId="S::emilia.magiera@gmiedzna.pl::4e693ab0-6974-450b-8f53-cb731196bb88" providerId="AD" clId="Web-{E2FA99C2-85F4-4F76-BF09-BAC5946A1782}" dt="2020-05-11T15:33:02.110" v="648"/>
          <ac:spMkLst>
            <pc:docMk/>
            <pc:sldMk cId="3697943274" sldId="260"/>
            <ac:spMk id="3" creationId="{8E168655-596E-4512-B09E-F2C60928D8BD}"/>
          </ac:spMkLst>
        </pc:spChg>
        <pc:spChg chg="add">
          <ac:chgData name="Emilia Magiera" userId="S::emilia.magiera@gmiedzna.pl::4e693ab0-6974-450b-8f53-cb731196bb88" providerId="AD" clId="Web-{E2FA99C2-85F4-4F76-BF09-BAC5946A1782}" dt="2020-05-11T15:33:43.735" v="682"/>
          <ac:spMkLst>
            <pc:docMk/>
            <pc:sldMk cId="3697943274" sldId="260"/>
            <ac:spMk id="6" creationId="{904DB13E-F722-4ED6-BB00-556651E95281}"/>
          </ac:spMkLst>
        </pc:spChg>
        <pc:spChg chg="add">
          <ac:chgData name="Emilia Magiera" userId="S::emilia.magiera@gmiedzna.pl::4e693ab0-6974-450b-8f53-cb731196bb88" providerId="AD" clId="Web-{E2FA99C2-85F4-4F76-BF09-BAC5946A1782}" dt="2020-05-11T15:33:43.735" v="682"/>
          <ac:spMkLst>
            <pc:docMk/>
            <pc:sldMk cId="3697943274" sldId="260"/>
            <ac:spMk id="7" creationId="{1E8D93C5-28EB-42D0-86CE-D804955653CC}"/>
          </ac:spMkLst>
        </pc:spChg>
        <pc:spChg chg="add">
          <ac:chgData name="Emilia Magiera" userId="S::emilia.magiera@gmiedzna.pl::4e693ab0-6974-450b-8f53-cb731196bb88" providerId="AD" clId="Web-{E2FA99C2-85F4-4F76-BF09-BAC5946A1782}" dt="2020-05-11T15:33:43.735" v="682"/>
          <ac:spMkLst>
            <pc:docMk/>
            <pc:sldMk cId="3697943274" sldId="260"/>
            <ac:spMk id="8" creationId="{AB1B1E7D-F76D-4744-AF85-239E6998A4C5}"/>
          </ac:spMkLst>
        </pc:spChg>
        <pc:spChg chg="add del">
          <ac:chgData name="Emilia Magiera" userId="S::emilia.magiera@gmiedzna.pl::4e693ab0-6974-450b-8f53-cb731196bb88" providerId="AD" clId="Web-{E2FA99C2-85F4-4F76-BF09-BAC5946A1782}" dt="2020-05-11T15:33:43.720" v="681"/>
          <ac:spMkLst>
            <pc:docMk/>
            <pc:sldMk cId="3697943274" sldId="260"/>
            <ac:spMk id="9" creationId="{904DB13E-F722-4ED6-BB00-556651E95281}"/>
          </ac:spMkLst>
        </pc:spChg>
        <pc:spChg chg="add">
          <ac:chgData name="Emilia Magiera" userId="S::emilia.magiera@gmiedzna.pl::4e693ab0-6974-450b-8f53-cb731196bb88" providerId="AD" clId="Web-{E2FA99C2-85F4-4F76-BF09-BAC5946A1782}" dt="2020-05-11T15:33:43.735" v="682"/>
          <ac:spMkLst>
            <pc:docMk/>
            <pc:sldMk cId="3697943274" sldId="260"/>
            <ac:spMk id="10" creationId="{3BB65211-00DB-45B6-A223-033B2D19CBE8}"/>
          </ac:spMkLst>
        </pc:spChg>
        <pc:spChg chg="add del">
          <ac:chgData name="Emilia Magiera" userId="S::emilia.magiera@gmiedzna.pl::4e693ab0-6974-450b-8f53-cb731196bb88" providerId="AD" clId="Web-{E2FA99C2-85F4-4F76-BF09-BAC5946A1782}" dt="2020-05-11T15:33:43.720" v="681"/>
          <ac:spMkLst>
            <pc:docMk/>
            <pc:sldMk cId="3697943274" sldId="260"/>
            <ac:spMk id="11" creationId="{1E8D93C5-28EB-42D0-86CE-D804955653CC}"/>
          </ac:spMkLst>
        </pc:spChg>
        <pc:spChg chg="add del">
          <ac:chgData name="Emilia Magiera" userId="S::emilia.magiera@gmiedzna.pl::4e693ab0-6974-450b-8f53-cb731196bb88" providerId="AD" clId="Web-{E2FA99C2-85F4-4F76-BF09-BAC5946A1782}" dt="2020-05-11T15:33:43.720" v="681"/>
          <ac:spMkLst>
            <pc:docMk/>
            <pc:sldMk cId="3697943274" sldId="260"/>
            <ac:spMk id="13" creationId="{AB1B1E7D-F76D-4744-AF85-239E6998A4C5}"/>
          </ac:spMkLst>
        </pc:spChg>
        <pc:spChg chg="add">
          <ac:chgData name="Emilia Magiera" userId="S::emilia.magiera@gmiedzna.pl::4e693ab0-6974-450b-8f53-cb731196bb88" providerId="AD" clId="Web-{E2FA99C2-85F4-4F76-BF09-BAC5946A1782}" dt="2020-05-11T15:33:43.735" v="682"/>
          <ac:spMkLst>
            <pc:docMk/>
            <pc:sldMk cId="3697943274" sldId="260"/>
            <ac:spMk id="14" creationId="{C8AC92D2-D6DE-4772-A874-5D65F883FCDB}"/>
          </ac:spMkLst>
        </pc:spChg>
        <pc:spChg chg="add del">
          <ac:chgData name="Emilia Magiera" userId="S::emilia.magiera@gmiedzna.pl::4e693ab0-6974-450b-8f53-cb731196bb88" providerId="AD" clId="Web-{E2FA99C2-85F4-4F76-BF09-BAC5946A1782}" dt="2020-05-11T15:33:43.720" v="681"/>
          <ac:spMkLst>
            <pc:docMk/>
            <pc:sldMk cId="3697943274" sldId="260"/>
            <ac:spMk id="15" creationId="{3BB65211-00DB-45B6-A223-033B2D19CBE8}"/>
          </ac:spMkLst>
        </pc:spChg>
        <pc:spChg chg="add">
          <ac:chgData name="Emilia Magiera" userId="S::emilia.magiera@gmiedzna.pl::4e693ab0-6974-450b-8f53-cb731196bb88" providerId="AD" clId="Web-{E2FA99C2-85F4-4F76-BF09-BAC5946A1782}" dt="2020-05-11T15:33:43.735" v="682"/>
          <ac:spMkLst>
            <pc:docMk/>
            <pc:sldMk cId="3697943274" sldId="260"/>
            <ac:spMk id="16" creationId="{0F2E3678-25D0-49F9-9BD6-8D4D605650E5}"/>
          </ac:spMkLst>
        </pc:spChg>
        <pc:spChg chg="add">
          <ac:chgData name="Emilia Magiera" userId="S::emilia.magiera@gmiedzna.pl::4e693ab0-6974-450b-8f53-cb731196bb88" providerId="AD" clId="Web-{E2FA99C2-85F4-4F76-BF09-BAC5946A1782}" dt="2020-05-11T15:33:43.735" v="682"/>
          <ac:spMkLst>
            <pc:docMk/>
            <pc:sldMk cId="3697943274" sldId="260"/>
            <ac:spMk id="21" creationId="{63A45CD5-61B0-48E1-8090-7584418C274A}"/>
          </ac:spMkLst>
        </pc:spChg>
        <pc:spChg chg="add del">
          <ac:chgData name="Emilia Magiera" userId="S::emilia.magiera@gmiedzna.pl::4e693ab0-6974-450b-8f53-cb731196bb88" providerId="AD" clId="Web-{E2FA99C2-85F4-4F76-BF09-BAC5946A1782}" dt="2020-05-11T15:33:43.720" v="681"/>
          <ac:spMkLst>
            <pc:docMk/>
            <pc:sldMk cId="3697943274" sldId="260"/>
            <ac:spMk id="22" creationId="{EA4E4267-CAF0-4C38-8DC6-CD3B1A9F046E}"/>
          </ac:spMkLst>
        </pc:spChg>
        <pc:spChg chg="add del">
          <ac:chgData name="Emilia Magiera" userId="S::emilia.magiera@gmiedzna.pl::4e693ab0-6974-450b-8f53-cb731196bb88" providerId="AD" clId="Web-{E2FA99C2-85F4-4F76-BF09-BAC5946A1782}" dt="2020-05-11T15:33:43.720" v="681"/>
          <ac:spMkLst>
            <pc:docMk/>
            <pc:sldMk cId="3697943274" sldId="260"/>
            <ac:spMk id="24" creationId="{0EE3ACC5-126D-4BA4-8B45-7F0B5B839C51}"/>
          </ac:spMkLst>
        </pc:spChg>
        <pc:spChg chg="add del">
          <ac:chgData name="Emilia Magiera" userId="S::emilia.magiera@gmiedzna.pl::4e693ab0-6974-450b-8f53-cb731196bb88" providerId="AD" clId="Web-{E2FA99C2-85F4-4F76-BF09-BAC5946A1782}" dt="2020-05-11T15:33:43.720" v="681"/>
          <ac:spMkLst>
            <pc:docMk/>
            <pc:sldMk cId="3697943274" sldId="260"/>
            <ac:spMk id="26" creationId="{AB2868F7-FE10-4289-A5BD-90763C7A2F5A}"/>
          </ac:spMkLst>
        </pc:spChg>
        <pc:spChg chg="add del">
          <ac:chgData name="Emilia Magiera" userId="S::emilia.magiera@gmiedzna.pl::4e693ab0-6974-450b-8f53-cb731196bb88" providerId="AD" clId="Web-{E2FA99C2-85F4-4F76-BF09-BAC5946A1782}" dt="2020-05-11T15:33:43.720" v="681"/>
          <ac:spMkLst>
            <pc:docMk/>
            <pc:sldMk cId="3697943274" sldId="260"/>
            <ac:spMk id="28" creationId="{BD94142C-10EE-487C-A327-404FDF358F22}"/>
          </ac:spMkLst>
        </pc:spChg>
        <pc:spChg chg="add del">
          <ac:chgData name="Emilia Magiera" userId="S::emilia.magiera@gmiedzna.pl::4e693ab0-6974-450b-8f53-cb731196bb88" providerId="AD" clId="Web-{E2FA99C2-85F4-4F76-BF09-BAC5946A1782}" dt="2020-05-11T15:33:43.720" v="681"/>
          <ac:spMkLst>
            <pc:docMk/>
            <pc:sldMk cId="3697943274" sldId="260"/>
            <ac:spMk id="30" creationId="{5F7FAC2D-7A74-4939-A917-A1A5AF935685}"/>
          </ac:spMkLst>
        </pc:spChg>
        <pc:spChg chg="add del">
          <ac:chgData name="Emilia Magiera" userId="S::emilia.magiera@gmiedzna.pl::4e693ab0-6974-450b-8f53-cb731196bb88" providerId="AD" clId="Web-{E2FA99C2-85F4-4F76-BF09-BAC5946A1782}" dt="2020-05-11T15:33:43.720" v="681"/>
          <ac:spMkLst>
            <pc:docMk/>
            <pc:sldMk cId="3697943274" sldId="260"/>
            <ac:spMk id="32" creationId="{BA53A868-C420-4BAE-9244-EC162AF05CFC}"/>
          </ac:spMkLst>
        </pc:spChg>
        <pc:grpChg chg="add">
          <ac:chgData name="Emilia Magiera" userId="S::emilia.magiera@gmiedzna.pl::4e693ab0-6974-450b-8f53-cb731196bb88" providerId="AD" clId="Web-{E2FA99C2-85F4-4F76-BF09-BAC5946A1782}" dt="2020-05-11T15:33:43.735" v="682"/>
          <ac:grpSpMkLst>
            <pc:docMk/>
            <pc:sldMk cId="3697943274" sldId="260"/>
            <ac:grpSpMk id="12" creationId="{E26428D7-C6F3-473D-A360-A3F5C3E8728C}"/>
          </ac:grpSpMkLst>
        </pc:grpChg>
        <pc:grpChg chg="add del">
          <ac:chgData name="Emilia Magiera" userId="S::emilia.magiera@gmiedzna.pl::4e693ab0-6974-450b-8f53-cb731196bb88" providerId="AD" clId="Web-{E2FA99C2-85F4-4F76-BF09-BAC5946A1782}" dt="2020-05-11T15:33:43.720" v="681"/>
          <ac:grpSpMkLst>
            <pc:docMk/>
            <pc:sldMk cId="3697943274" sldId="260"/>
            <ac:grpSpMk id="17" creationId="{E26428D7-C6F3-473D-A360-A3F5C3E8728C}"/>
          </ac:grpSpMkLst>
        </pc:grpChg>
        <pc:picChg chg="add mod ord">
          <ac:chgData name="Emilia Magiera" userId="S::emilia.magiera@gmiedzna.pl::4e693ab0-6974-450b-8f53-cb731196bb88" providerId="AD" clId="Web-{E2FA99C2-85F4-4F76-BF09-BAC5946A1782}" dt="2020-05-11T15:34:12.845" v="685" actId="14100"/>
          <ac:picMkLst>
            <pc:docMk/>
            <pc:sldMk cId="3697943274" sldId="260"/>
            <ac:picMk id="4" creationId="{D7295CE2-3B9E-45ED-A01A-935E648730D1}"/>
          </ac:picMkLst>
        </pc:picChg>
        <pc:cxnChg chg="add">
          <ac:chgData name="Emilia Magiera" userId="S::emilia.magiera@gmiedzna.pl::4e693ab0-6974-450b-8f53-cb731196bb88" providerId="AD" clId="Web-{E2FA99C2-85F4-4F76-BF09-BAC5946A1782}" dt="2020-05-11T15:33:43.735" v="682"/>
          <ac:cxnSpMkLst>
            <pc:docMk/>
            <pc:sldMk cId="3697943274" sldId="260"/>
            <ac:cxnSpMk id="23" creationId="{C6D4C1FD-C274-4FA8-939A-09E6498EFC7D}"/>
          </ac:cxnSpMkLst>
        </pc:cxnChg>
        <pc:cxnChg chg="add">
          <ac:chgData name="Emilia Magiera" userId="S::emilia.magiera@gmiedzna.pl::4e693ab0-6974-450b-8f53-cb731196bb88" providerId="AD" clId="Web-{E2FA99C2-85F4-4F76-BF09-BAC5946A1782}" dt="2020-05-11T15:33:43.735" v="682"/>
          <ac:cxnSpMkLst>
            <pc:docMk/>
            <pc:sldMk cId="3697943274" sldId="260"/>
            <ac:cxnSpMk id="25" creationId="{C13D4426-8AD5-43D7-8033-05DBB3BFE65E}"/>
          </ac:cxnSpMkLst>
        </pc:cxnChg>
        <pc:cxnChg chg="add">
          <ac:chgData name="Emilia Magiera" userId="S::emilia.magiera@gmiedzna.pl::4e693ab0-6974-450b-8f53-cb731196bb88" providerId="AD" clId="Web-{E2FA99C2-85F4-4F76-BF09-BAC5946A1782}" dt="2020-05-11T15:33:43.735" v="682"/>
          <ac:cxnSpMkLst>
            <pc:docMk/>
            <pc:sldMk cId="3697943274" sldId="260"/>
            <ac:cxnSpMk id="27" creationId="{1EC8029B-C6E2-4459-859A-7539865E0066}"/>
          </ac:cxnSpMkLst>
        </pc:cxnChg>
        <pc:cxnChg chg="add del">
          <ac:chgData name="Emilia Magiera" userId="S::emilia.magiera@gmiedzna.pl::4e693ab0-6974-450b-8f53-cb731196bb88" providerId="AD" clId="Web-{E2FA99C2-85F4-4F76-BF09-BAC5946A1782}" dt="2020-05-11T15:33:43.720" v="681"/>
          <ac:cxnSpMkLst>
            <pc:docMk/>
            <pc:sldMk cId="3697943274" sldId="260"/>
            <ac:cxnSpMk id="34" creationId="{C2686EF3-81CC-419F-96C3-002A75880309}"/>
          </ac:cxnSpMkLst>
        </pc:cxnChg>
        <pc:cxnChg chg="add del">
          <ac:chgData name="Emilia Magiera" userId="S::emilia.magiera@gmiedzna.pl::4e693ab0-6974-450b-8f53-cb731196bb88" providerId="AD" clId="Web-{E2FA99C2-85F4-4F76-BF09-BAC5946A1782}" dt="2020-05-11T15:33:43.720" v="681"/>
          <ac:cxnSpMkLst>
            <pc:docMk/>
            <pc:sldMk cId="3697943274" sldId="260"/>
            <ac:cxnSpMk id="36" creationId="{F8D93CCA-A85E-4529-A6F0-8BB54D27BCD1}"/>
          </ac:cxnSpMkLst>
        </pc:cxnChg>
        <pc:cxnChg chg="add del">
          <ac:chgData name="Emilia Magiera" userId="S::emilia.magiera@gmiedzna.pl::4e693ab0-6974-450b-8f53-cb731196bb88" providerId="AD" clId="Web-{E2FA99C2-85F4-4F76-BF09-BAC5946A1782}" dt="2020-05-11T15:33:43.720" v="681"/>
          <ac:cxnSpMkLst>
            <pc:docMk/>
            <pc:sldMk cId="3697943274" sldId="260"/>
            <ac:cxnSpMk id="38" creationId="{1ECFA516-C18C-41AE-AFF2-A0D0A59C9E90}"/>
          </ac:cxnSpMkLst>
        </pc:cxnChg>
      </pc:sldChg>
      <pc:sldChg chg="addSp delSp modSp new mod ord modTransition setBg setClrOvrMap">
        <pc:chgData name="Emilia Magiera" userId="S::emilia.magiera@gmiedzna.pl::4e693ab0-6974-450b-8f53-cb731196bb88" providerId="AD" clId="Web-{E2FA99C2-85F4-4F76-BF09-BAC5946A1782}" dt="2020-05-11T15:43:49.744" v="748"/>
        <pc:sldMkLst>
          <pc:docMk/>
          <pc:sldMk cId="3839465193" sldId="261"/>
        </pc:sldMkLst>
        <pc:spChg chg="mod ord">
          <ac:chgData name="Emilia Magiera" userId="S::emilia.magiera@gmiedzna.pl::4e693ab0-6974-450b-8f53-cb731196bb88" providerId="AD" clId="Web-{E2FA99C2-85F4-4F76-BF09-BAC5946A1782}" dt="2020-05-11T15:41:07.179" v="739" actId="20577"/>
          <ac:spMkLst>
            <pc:docMk/>
            <pc:sldMk cId="3839465193" sldId="261"/>
            <ac:spMk id="2" creationId="{4CBCF19F-9FD0-4695-9327-B4DE0E9AC660}"/>
          </ac:spMkLst>
        </pc:spChg>
        <pc:spChg chg="del">
          <ac:chgData name="Emilia Magiera" userId="S::emilia.magiera@gmiedzna.pl::4e693ab0-6974-450b-8f53-cb731196bb88" providerId="AD" clId="Web-{E2FA99C2-85F4-4F76-BF09-BAC5946A1782}" dt="2020-05-11T15:39:49.194" v="695"/>
          <ac:spMkLst>
            <pc:docMk/>
            <pc:sldMk cId="3839465193" sldId="261"/>
            <ac:spMk id="3" creationId="{2B8A13E8-6F29-40A9-87CF-AD408F9F2B9B}"/>
          </ac:spMkLst>
        </pc:spChg>
        <pc:spChg chg="add">
          <ac:chgData name="Emilia Magiera" userId="S::emilia.magiera@gmiedzna.pl::4e693ab0-6974-450b-8f53-cb731196bb88" providerId="AD" clId="Web-{E2FA99C2-85F4-4F76-BF09-BAC5946A1782}" dt="2020-05-11T15:40:41.476" v="735"/>
          <ac:spMkLst>
            <pc:docMk/>
            <pc:sldMk cId="3839465193" sldId="261"/>
            <ac:spMk id="9" creationId="{904DB13E-F722-4ED6-BB00-556651E95281}"/>
          </ac:spMkLst>
        </pc:spChg>
        <pc:spChg chg="add">
          <ac:chgData name="Emilia Magiera" userId="S::emilia.magiera@gmiedzna.pl::4e693ab0-6974-450b-8f53-cb731196bb88" providerId="AD" clId="Web-{E2FA99C2-85F4-4F76-BF09-BAC5946A1782}" dt="2020-05-11T15:40:41.476" v="735"/>
          <ac:spMkLst>
            <pc:docMk/>
            <pc:sldMk cId="3839465193" sldId="261"/>
            <ac:spMk id="11" creationId="{1419E3D9-C5FB-41A9-B6D2-DFB210BB6211}"/>
          </ac:spMkLst>
        </pc:spChg>
        <pc:spChg chg="add">
          <ac:chgData name="Emilia Magiera" userId="S::emilia.magiera@gmiedzna.pl::4e693ab0-6974-450b-8f53-cb731196bb88" providerId="AD" clId="Web-{E2FA99C2-85F4-4F76-BF09-BAC5946A1782}" dt="2020-05-11T15:40:41.476" v="735"/>
          <ac:spMkLst>
            <pc:docMk/>
            <pc:sldMk cId="3839465193" sldId="261"/>
            <ac:spMk id="13" creationId="{367909BF-1DF7-4ACE-8F58-6CF719BB27E5}"/>
          </ac:spMkLst>
        </pc:spChg>
        <pc:spChg chg="add">
          <ac:chgData name="Emilia Magiera" userId="S::emilia.magiera@gmiedzna.pl::4e693ab0-6974-450b-8f53-cb731196bb88" providerId="AD" clId="Web-{E2FA99C2-85F4-4F76-BF09-BAC5946A1782}" dt="2020-05-11T15:40:41.476" v="735"/>
          <ac:spMkLst>
            <pc:docMk/>
            <pc:sldMk cId="3839465193" sldId="261"/>
            <ac:spMk id="15" creationId="{89E8BEDB-0BBC-4F21-9CFB-8530D664C343}"/>
          </ac:spMkLst>
        </pc:spChg>
        <pc:spChg chg="add">
          <ac:chgData name="Emilia Magiera" userId="S::emilia.magiera@gmiedzna.pl::4e693ab0-6974-450b-8f53-cb731196bb88" providerId="AD" clId="Web-{E2FA99C2-85F4-4F76-BF09-BAC5946A1782}" dt="2020-05-11T15:40:41.476" v="735"/>
          <ac:spMkLst>
            <pc:docMk/>
            <pc:sldMk cId="3839465193" sldId="261"/>
            <ac:spMk id="22" creationId="{420551B3-B4DA-48EE-988C-4FAEAEB5CE98}"/>
          </ac:spMkLst>
        </pc:spChg>
        <pc:spChg chg="add">
          <ac:chgData name="Emilia Magiera" userId="S::emilia.magiera@gmiedzna.pl::4e693ab0-6974-450b-8f53-cb731196bb88" providerId="AD" clId="Web-{E2FA99C2-85F4-4F76-BF09-BAC5946A1782}" dt="2020-05-11T15:40:41.476" v="735"/>
          <ac:spMkLst>
            <pc:docMk/>
            <pc:sldMk cId="3839465193" sldId="261"/>
            <ac:spMk id="24" creationId="{526E0BFB-CDF1-4990-8C11-AC849311E0A8}"/>
          </ac:spMkLst>
        </pc:spChg>
        <pc:spChg chg="add">
          <ac:chgData name="Emilia Magiera" userId="S::emilia.magiera@gmiedzna.pl::4e693ab0-6974-450b-8f53-cb731196bb88" providerId="AD" clId="Web-{E2FA99C2-85F4-4F76-BF09-BAC5946A1782}" dt="2020-05-11T15:40:41.476" v="735"/>
          <ac:spMkLst>
            <pc:docMk/>
            <pc:sldMk cId="3839465193" sldId="261"/>
            <ac:spMk id="26" creationId="{6069A1F8-9BEB-4786-9694-FC48B2D75D21}"/>
          </ac:spMkLst>
        </pc:spChg>
        <pc:grpChg chg="add">
          <ac:chgData name="Emilia Magiera" userId="S::emilia.magiera@gmiedzna.pl::4e693ab0-6974-450b-8f53-cb731196bb88" providerId="AD" clId="Web-{E2FA99C2-85F4-4F76-BF09-BAC5946A1782}" dt="2020-05-11T15:40:41.476" v="735"/>
          <ac:grpSpMkLst>
            <pc:docMk/>
            <pc:sldMk cId="3839465193" sldId="261"/>
            <ac:grpSpMk id="17" creationId="{E26428D7-C6F3-473D-A360-A3F5C3E8728C}"/>
          </ac:grpSpMkLst>
        </pc:grpChg>
        <pc:picChg chg="add mod ord">
          <ac:chgData name="Emilia Magiera" userId="S::emilia.magiera@gmiedzna.pl::4e693ab0-6974-450b-8f53-cb731196bb88" providerId="AD" clId="Web-{E2FA99C2-85F4-4F76-BF09-BAC5946A1782}" dt="2020-05-11T15:40:41.476" v="735"/>
          <ac:picMkLst>
            <pc:docMk/>
            <pc:sldMk cId="3839465193" sldId="261"/>
            <ac:picMk id="4" creationId="{DDBABA42-106A-4321-8DB0-67DB7C653459}"/>
          </ac:picMkLst>
        </pc:picChg>
      </pc:sldChg>
      <pc:sldChg chg="addSp modSp new mod setBg">
        <pc:chgData name="Emilia Magiera" userId="S::emilia.magiera@gmiedzna.pl::4e693ab0-6974-450b-8f53-cb731196bb88" providerId="AD" clId="Web-{E2FA99C2-85F4-4F76-BF09-BAC5946A1782}" dt="2020-05-11T15:49:33.124" v="811"/>
        <pc:sldMkLst>
          <pc:docMk/>
          <pc:sldMk cId="4055314366" sldId="262"/>
        </pc:sldMkLst>
        <pc:spChg chg="add mod">
          <ac:chgData name="Emilia Magiera" userId="S::emilia.magiera@gmiedzna.pl::4e693ab0-6974-450b-8f53-cb731196bb88" providerId="AD" clId="Web-{E2FA99C2-85F4-4F76-BF09-BAC5946A1782}" dt="2020-05-11T15:49:33.124" v="811"/>
          <ac:spMkLst>
            <pc:docMk/>
            <pc:sldMk cId="4055314366" sldId="262"/>
            <ac:spMk id="2" creationId="{1C20345F-50C9-46B5-AFB9-B05B8C158A83}"/>
          </ac:spMkLst>
        </pc:spChg>
        <pc:spChg chg="add">
          <ac:chgData name="Emilia Magiera" userId="S::emilia.magiera@gmiedzna.pl::4e693ab0-6974-450b-8f53-cb731196bb88" providerId="AD" clId="Web-{E2FA99C2-85F4-4F76-BF09-BAC5946A1782}" dt="2020-05-11T15:49:33.124" v="811"/>
          <ac:spMkLst>
            <pc:docMk/>
            <pc:sldMk cId="4055314366" sldId="262"/>
            <ac:spMk id="7" creationId="{904DB13E-F722-4ED6-BB00-556651E95281}"/>
          </ac:spMkLst>
        </pc:spChg>
        <pc:spChg chg="add">
          <ac:chgData name="Emilia Magiera" userId="S::emilia.magiera@gmiedzna.pl::4e693ab0-6974-450b-8f53-cb731196bb88" providerId="AD" clId="Web-{E2FA99C2-85F4-4F76-BF09-BAC5946A1782}" dt="2020-05-11T15:49:33.124" v="811"/>
          <ac:spMkLst>
            <pc:docMk/>
            <pc:sldMk cId="4055314366" sldId="262"/>
            <ac:spMk id="9" creationId="{7B58A187-A4B1-42EB-A4C7-8635BA507BCE}"/>
          </ac:spMkLst>
        </pc:spChg>
        <pc:spChg chg="add">
          <ac:chgData name="Emilia Magiera" userId="S::emilia.magiera@gmiedzna.pl::4e693ab0-6974-450b-8f53-cb731196bb88" providerId="AD" clId="Web-{E2FA99C2-85F4-4F76-BF09-BAC5946A1782}" dt="2020-05-11T15:49:33.124" v="811"/>
          <ac:spMkLst>
            <pc:docMk/>
            <pc:sldMk cId="4055314366" sldId="262"/>
            <ac:spMk id="11" creationId="{37F14E7F-3054-458C-ACF9-A8DA1757C65C}"/>
          </ac:spMkLst>
        </pc:spChg>
        <pc:spChg chg="add">
          <ac:chgData name="Emilia Magiera" userId="S::emilia.magiera@gmiedzna.pl::4e693ab0-6974-450b-8f53-cb731196bb88" providerId="AD" clId="Web-{E2FA99C2-85F4-4F76-BF09-BAC5946A1782}" dt="2020-05-11T15:49:33.124" v="811"/>
          <ac:spMkLst>
            <pc:docMk/>
            <pc:sldMk cId="4055314366" sldId="262"/>
            <ac:spMk id="13" creationId="{93747C1C-97FC-4D70-A6C8-A01FBCF5A9DC}"/>
          </ac:spMkLst>
        </pc:spChg>
        <pc:spChg chg="add">
          <ac:chgData name="Emilia Magiera" userId="S::emilia.magiera@gmiedzna.pl::4e693ab0-6974-450b-8f53-cb731196bb88" providerId="AD" clId="Web-{E2FA99C2-85F4-4F76-BF09-BAC5946A1782}" dt="2020-05-11T15:49:33.124" v="811"/>
          <ac:spMkLst>
            <pc:docMk/>
            <pc:sldMk cId="4055314366" sldId="262"/>
            <ac:spMk id="20" creationId="{B645BD8A-B13F-463A-9101-4FB883F064BD}"/>
          </ac:spMkLst>
        </pc:spChg>
        <pc:spChg chg="add">
          <ac:chgData name="Emilia Magiera" userId="S::emilia.magiera@gmiedzna.pl::4e693ab0-6974-450b-8f53-cb731196bb88" providerId="AD" clId="Web-{E2FA99C2-85F4-4F76-BF09-BAC5946A1782}" dt="2020-05-11T15:49:33.124" v="811"/>
          <ac:spMkLst>
            <pc:docMk/>
            <pc:sldMk cId="4055314366" sldId="262"/>
            <ac:spMk id="22" creationId="{94003B42-F17E-473C-9366-9369C047115C}"/>
          </ac:spMkLst>
        </pc:spChg>
        <pc:spChg chg="add">
          <ac:chgData name="Emilia Magiera" userId="S::emilia.magiera@gmiedzna.pl::4e693ab0-6974-450b-8f53-cb731196bb88" providerId="AD" clId="Web-{E2FA99C2-85F4-4F76-BF09-BAC5946A1782}" dt="2020-05-11T15:49:33.124" v="811"/>
          <ac:spMkLst>
            <pc:docMk/>
            <pc:sldMk cId="4055314366" sldId="262"/>
            <ac:spMk id="24" creationId="{149DDF01-2EFB-49D0-864E-0CE29F33A69F}"/>
          </ac:spMkLst>
        </pc:spChg>
        <pc:spChg chg="add">
          <ac:chgData name="Emilia Magiera" userId="S::emilia.magiera@gmiedzna.pl::4e693ab0-6974-450b-8f53-cb731196bb88" providerId="AD" clId="Web-{E2FA99C2-85F4-4F76-BF09-BAC5946A1782}" dt="2020-05-11T15:49:33.124" v="811"/>
          <ac:spMkLst>
            <pc:docMk/>
            <pc:sldMk cId="4055314366" sldId="262"/>
            <ac:spMk id="26" creationId="{8EEA5BB7-5B71-4B52-AD7F-3BA82A6177F2}"/>
          </ac:spMkLst>
        </pc:spChg>
        <pc:grpChg chg="add">
          <ac:chgData name="Emilia Magiera" userId="S::emilia.magiera@gmiedzna.pl::4e693ab0-6974-450b-8f53-cb731196bb88" providerId="AD" clId="Web-{E2FA99C2-85F4-4F76-BF09-BAC5946A1782}" dt="2020-05-11T15:49:33.124" v="811"/>
          <ac:grpSpMkLst>
            <pc:docMk/>
            <pc:sldMk cId="4055314366" sldId="262"/>
            <ac:grpSpMk id="15" creationId="{E26428D7-C6F3-473D-A360-A3F5C3E8728C}"/>
          </ac:grpSpMkLst>
        </pc:grpChg>
        <pc:cxnChg chg="add">
          <ac:chgData name="Emilia Magiera" userId="S::emilia.magiera@gmiedzna.pl::4e693ab0-6974-450b-8f53-cb731196bb88" providerId="AD" clId="Web-{E2FA99C2-85F4-4F76-BF09-BAC5946A1782}" dt="2020-05-11T15:49:33.124" v="811"/>
          <ac:cxnSpMkLst>
            <pc:docMk/>
            <pc:sldMk cId="4055314366" sldId="262"/>
            <ac:cxnSpMk id="28" creationId="{2A1BDD5A-B952-463D-8BF6-F89EC6F21CAA}"/>
          </ac:cxnSpMkLst>
        </pc:cxnChg>
        <pc:cxnChg chg="add">
          <ac:chgData name="Emilia Magiera" userId="S::emilia.magiera@gmiedzna.pl::4e693ab0-6974-450b-8f53-cb731196bb88" providerId="AD" clId="Web-{E2FA99C2-85F4-4F76-BF09-BAC5946A1782}" dt="2020-05-11T15:49:33.124" v="811"/>
          <ac:cxnSpMkLst>
            <pc:docMk/>
            <pc:sldMk cId="4055314366" sldId="262"/>
            <ac:cxnSpMk id="30" creationId="{A2C2EF86-4721-4AC5-AC3A-5343FE12BA8C}"/>
          </ac:cxnSpMkLst>
        </pc:cxnChg>
        <pc:cxnChg chg="add">
          <ac:chgData name="Emilia Magiera" userId="S::emilia.magiera@gmiedzna.pl::4e693ab0-6974-450b-8f53-cb731196bb88" providerId="AD" clId="Web-{E2FA99C2-85F4-4F76-BF09-BAC5946A1782}" dt="2020-05-11T15:49:33.124" v="811"/>
          <ac:cxnSpMkLst>
            <pc:docMk/>
            <pc:sldMk cId="4055314366" sldId="262"/>
            <ac:cxnSpMk id="32" creationId="{F42A6C7C-49DA-4D7E-9647-1696C74DF81F}"/>
          </ac:cxnSpMkLst>
        </pc:cxnChg>
      </pc:sldChg>
      <pc:sldChg chg="addSp delSp modSp new mod setBg setClrOvrMap">
        <pc:chgData name="Emilia Magiera" userId="S::emilia.magiera@gmiedzna.pl::4e693ab0-6974-450b-8f53-cb731196bb88" providerId="AD" clId="Web-{E2FA99C2-85F4-4F76-BF09-BAC5946A1782}" dt="2020-05-11T16:01:23.837" v="832" actId="20577"/>
        <pc:sldMkLst>
          <pc:docMk/>
          <pc:sldMk cId="2602807555" sldId="263"/>
        </pc:sldMkLst>
        <pc:spChg chg="mod ord">
          <ac:chgData name="Emilia Magiera" userId="S::emilia.magiera@gmiedzna.pl::4e693ab0-6974-450b-8f53-cb731196bb88" providerId="AD" clId="Web-{E2FA99C2-85F4-4F76-BF09-BAC5946A1782}" dt="2020-05-11T16:01:23.837" v="832" actId="20577"/>
          <ac:spMkLst>
            <pc:docMk/>
            <pc:sldMk cId="2602807555" sldId="263"/>
            <ac:spMk id="2" creationId="{7D602E0B-36D1-4FED-811E-1CA802A4BC73}"/>
          </ac:spMkLst>
        </pc:spChg>
        <pc:spChg chg="del">
          <ac:chgData name="Emilia Magiera" userId="S::emilia.magiera@gmiedzna.pl::4e693ab0-6974-450b-8f53-cb731196bb88" providerId="AD" clId="Web-{E2FA99C2-85F4-4F76-BF09-BAC5946A1782}" dt="2020-05-11T15:59:18.679" v="813"/>
          <ac:spMkLst>
            <pc:docMk/>
            <pc:sldMk cId="2602807555" sldId="263"/>
            <ac:spMk id="3" creationId="{C711D897-6ACD-43D5-A822-2C474E6A9572}"/>
          </ac:spMkLst>
        </pc:spChg>
        <pc:spChg chg="add del">
          <ac:chgData name="Emilia Magiera" userId="S::emilia.magiera@gmiedzna.pl::4e693ab0-6974-450b-8f53-cb731196bb88" providerId="AD" clId="Web-{E2FA99C2-85F4-4F76-BF09-BAC5946A1782}" dt="2020-05-11T16:00:54.930" v="826"/>
          <ac:spMkLst>
            <pc:docMk/>
            <pc:sldMk cId="2602807555" sldId="263"/>
            <ac:spMk id="6" creationId="{904DB13E-F722-4ED6-BB00-556651E95281}"/>
          </ac:spMkLst>
        </pc:spChg>
        <pc:spChg chg="add del">
          <ac:chgData name="Emilia Magiera" userId="S::emilia.magiera@gmiedzna.pl::4e693ab0-6974-450b-8f53-cb731196bb88" providerId="AD" clId="Web-{E2FA99C2-85F4-4F76-BF09-BAC5946A1782}" dt="2020-05-11T16:00:54.930" v="826"/>
          <ac:spMkLst>
            <pc:docMk/>
            <pc:sldMk cId="2602807555" sldId="263"/>
            <ac:spMk id="7" creationId="{1419E3D9-C5FB-41A9-B6D2-DFB210BB6211}"/>
          </ac:spMkLst>
        </pc:spChg>
        <pc:spChg chg="add del">
          <ac:chgData name="Emilia Magiera" userId="S::emilia.magiera@gmiedzna.pl::4e693ab0-6974-450b-8f53-cb731196bb88" providerId="AD" clId="Web-{E2FA99C2-85F4-4F76-BF09-BAC5946A1782}" dt="2020-05-11T16:00:54.930" v="826"/>
          <ac:spMkLst>
            <pc:docMk/>
            <pc:sldMk cId="2602807555" sldId="263"/>
            <ac:spMk id="8" creationId="{367909BF-1DF7-4ACE-8F58-6CF719BB27E5}"/>
          </ac:spMkLst>
        </pc:spChg>
        <pc:spChg chg="add del">
          <ac:chgData name="Emilia Magiera" userId="S::emilia.magiera@gmiedzna.pl::4e693ab0-6974-450b-8f53-cb731196bb88" providerId="AD" clId="Web-{E2FA99C2-85F4-4F76-BF09-BAC5946A1782}" dt="2020-05-11T16:00:48.899" v="824"/>
          <ac:spMkLst>
            <pc:docMk/>
            <pc:sldMk cId="2602807555" sldId="263"/>
            <ac:spMk id="9" creationId="{904DB13E-F722-4ED6-BB00-556651E95281}"/>
          </ac:spMkLst>
        </pc:spChg>
        <pc:spChg chg="add del">
          <ac:chgData name="Emilia Magiera" userId="S::emilia.magiera@gmiedzna.pl::4e693ab0-6974-450b-8f53-cb731196bb88" providerId="AD" clId="Web-{E2FA99C2-85F4-4F76-BF09-BAC5946A1782}" dt="2020-05-11T16:00:54.930" v="826"/>
          <ac:spMkLst>
            <pc:docMk/>
            <pc:sldMk cId="2602807555" sldId="263"/>
            <ac:spMk id="10" creationId="{89E8BEDB-0BBC-4F21-9CFB-8530D664C343}"/>
          </ac:spMkLst>
        </pc:spChg>
        <pc:spChg chg="add del">
          <ac:chgData name="Emilia Magiera" userId="S::emilia.magiera@gmiedzna.pl::4e693ab0-6974-450b-8f53-cb731196bb88" providerId="AD" clId="Web-{E2FA99C2-85F4-4F76-BF09-BAC5946A1782}" dt="2020-05-11T16:00:48.899" v="824"/>
          <ac:spMkLst>
            <pc:docMk/>
            <pc:sldMk cId="2602807555" sldId="263"/>
            <ac:spMk id="11" creationId="{1E8D93C5-28EB-42D0-86CE-D804955653CC}"/>
          </ac:spMkLst>
        </pc:spChg>
        <pc:spChg chg="add del">
          <ac:chgData name="Emilia Magiera" userId="S::emilia.magiera@gmiedzna.pl::4e693ab0-6974-450b-8f53-cb731196bb88" providerId="AD" clId="Web-{E2FA99C2-85F4-4F76-BF09-BAC5946A1782}" dt="2020-05-11T16:00:48.899" v="824"/>
          <ac:spMkLst>
            <pc:docMk/>
            <pc:sldMk cId="2602807555" sldId="263"/>
            <ac:spMk id="13" creationId="{AB1B1E7D-F76D-4744-AF85-239E6998A4C5}"/>
          </ac:spMkLst>
        </pc:spChg>
        <pc:spChg chg="add del">
          <ac:chgData name="Emilia Magiera" userId="S::emilia.magiera@gmiedzna.pl::4e693ab0-6974-450b-8f53-cb731196bb88" providerId="AD" clId="Web-{E2FA99C2-85F4-4F76-BF09-BAC5946A1782}" dt="2020-05-11T16:00:54.930" v="826"/>
          <ac:spMkLst>
            <pc:docMk/>
            <pc:sldMk cId="2602807555" sldId="263"/>
            <ac:spMk id="14" creationId="{420551B3-B4DA-48EE-988C-4FAEAEB5CE98}"/>
          </ac:spMkLst>
        </pc:spChg>
        <pc:spChg chg="add del">
          <ac:chgData name="Emilia Magiera" userId="S::emilia.magiera@gmiedzna.pl::4e693ab0-6974-450b-8f53-cb731196bb88" providerId="AD" clId="Web-{E2FA99C2-85F4-4F76-BF09-BAC5946A1782}" dt="2020-05-11T16:00:48.899" v="824"/>
          <ac:spMkLst>
            <pc:docMk/>
            <pc:sldMk cId="2602807555" sldId="263"/>
            <ac:spMk id="15" creationId="{3BB65211-00DB-45B6-A223-033B2D19CBE8}"/>
          </ac:spMkLst>
        </pc:spChg>
        <pc:spChg chg="add del">
          <ac:chgData name="Emilia Magiera" userId="S::emilia.magiera@gmiedzna.pl::4e693ab0-6974-450b-8f53-cb731196bb88" providerId="AD" clId="Web-{E2FA99C2-85F4-4F76-BF09-BAC5946A1782}" dt="2020-05-11T16:00:54.930" v="826"/>
          <ac:spMkLst>
            <pc:docMk/>
            <pc:sldMk cId="2602807555" sldId="263"/>
            <ac:spMk id="16" creationId="{2644B391-9BFE-445C-A9EC-F544BB85FBC7}"/>
          </ac:spMkLst>
        </pc:spChg>
        <pc:spChg chg="add del">
          <ac:chgData name="Emilia Magiera" userId="S::emilia.magiera@gmiedzna.pl::4e693ab0-6974-450b-8f53-cb731196bb88" providerId="AD" clId="Web-{E2FA99C2-85F4-4F76-BF09-BAC5946A1782}" dt="2020-05-11T16:00:54.930" v="826"/>
          <ac:spMkLst>
            <pc:docMk/>
            <pc:sldMk cId="2602807555" sldId="263"/>
            <ac:spMk id="21" creationId="{80F26E69-87D9-4655-AE7B-280A87AA3CAD}"/>
          </ac:spMkLst>
        </pc:spChg>
        <pc:spChg chg="add del">
          <ac:chgData name="Emilia Magiera" userId="S::emilia.magiera@gmiedzna.pl::4e693ab0-6974-450b-8f53-cb731196bb88" providerId="AD" clId="Web-{E2FA99C2-85F4-4F76-BF09-BAC5946A1782}" dt="2020-05-11T16:00:48.899" v="824"/>
          <ac:spMkLst>
            <pc:docMk/>
            <pc:sldMk cId="2602807555" sldId="263"/>
            <ac:spMk id="22" creationId="{EA4E4267-CAF0-4C38-8DC6-CD3B1A9F046E}"/>
          </ac:spMkLst>
        </pc:spChg>
        <pc:spChg chg="add del">
          <ac:chgData name="Emilia Magiera" userId="S::emilia.magiera@gmiedzna.pl::4e693ab0-6974-450b-8f53-cb731196bb88" providerId="AD" clId="Web-{E2FA99C2-85F4-4F76-BF09-BAC5946A1782}" dt="2020-05-11T16:01:08.196" v="828"/>
          <ac:spMkLst>
            <pc:docMk/>
            <pc:sldMk cId="2602807555" sldId="263"/>
            <ac:spMk id="23" creationId="{904DB13E-F722-4ED6-BB00-556651E95281}"/>
          </ac:spMkLst>
        </pc:spChg>
        <pc:spChg chg="add del">
          <ac:chgData name="Emilia Magiera" userId="S::emilia.magiera@gmiedzna.pl::4e693ab0-6974-450b-8f53-cb731196bb88" providerId="AD" clId="Web-{E2FA99C2-85F4-4F76-BF09-BAC5946A1782}" dt="2020-05-11T16:00:48.899" v="824"/>
          <ac:spMkLst>
            <pc:docMk/>
            <pc:sldMk cId="2602807555" sldId="263"/>
            <ac:spMk id="24" creationId="{0EE3ACC5-126D-4BA4-8B45-7F0B5B839C51}"/>
          </ac:spMkLst>
        </pc:spChg>
        <pc:spChg chg="add del">
          <ac:chgData name="Emilia Magiera" userId="S::emilia.magiera@gmiedzna.pl::4e693ab0-6974-450b-8f53-cb731196bb88" providerId="AD" clId="Web-{E2FA99C2-85F4-4F76-BF09-BAC5946A1782}" dt="2020-05-11T16:01:08.196" v="828"/>
          <ac:spMkLst>
            <pc:docMk/>
            <pc:sldMk cId="2602807555" sldId="263"/>
            <ac:spMk id="25" creationId="{1E8D93C5-28EB-42D0-86CE-D804955653CC}"/>
          </ac:spMkLst>
        </pc:spChg>
        <pc:spChg chg="add del">
          <ac:chgData name="Emilia Magiera" userId="S::emilia.magiera@gmiedzna.pl::4e693ab0-6974-450b-8f53-cb731196bb88" providerId="AD" clId="Web-{E2FA99C2-85F4-4F76-BF09-BAC5946A1782}" dt="2020-05-11T16:00:48.899" v="824"/>
          <ac:spMkLst>
            <pc:docMk/>
            <pc:sldMk cId="2602807555" sldId="263"/>
            <ac:spMk id="26" creationId="{AB2868F7-FE10-4289-A5BD-90763C7A2F5A}"/>
          </ac:spMkLst>
        </pc:spChg>
        <pc:spChg chg="add del">
          <ac:chgData name="Emilia Magiera" userId="S::emilia.magiera@gmiedzna.pl::4e693ab0-6974-450b-8f53-cb731196bb88" providerId="AD" clId="Web-{E2FA99C2-85F4-4F76-BF09-BAC5946A1782}" dt="2020-05-11T16:01:08.196" v="828"/>
          <ac:spMkLst>
            <pc:docMk/>
            <pc:sldMk cId="2602807555" sldId="263"/>
            <ac:spMk id="27" creationId="{AB1B1E7D-F76D-4744-AF85-239E6998A4C5}"/>
          </ac:spMkLst>
        </pc:spChg>
        <pc:spChg chg="add del">
          <ac:chgData name="Emilia Magiera" userId="S::emilia.magiera@gmiedzna.pl::4e693ab0-6974-450b-8f53-cb731196bb88" providerId="AD" clId="Web-{E2FA99C2-85F4-4F76-BF09-BAC5946A1782}" dt="2020-05-11T16:00:48.899" v="824"/>
          <ac:spMkLst>
            <pc:docMk/>
            <pc:sldMk cId="2602807555" sldId="263"/>
            <ac:spMk id="28" creationId="{BD94142C-10EE-487C-A327-404FDF358F22}"/>
          </ac:spMkLst>
        </pc:spChg>
        <pc:spChg chg="add del">
          <ac:chgData name="Emilia Magiera" userId="S::emilia.magiera@gmiedzna.pl::4e693ab0-6974-450b-8f53-cb731196bb88" providerId="AD" clId="Web-{E2FA99C2-85F4-4F76-BF09-BAC5946A1782}" dt="2020-05-11T16:01:08.196" v="828"/>
          <ac:spMkLst>
            <pc:docMk/>
            <pc:sldMk cId="2602807555" sldId="263"/>
            <ac:spMk id="29" creationId="{3BB65211-00DB-45B6-A223-033B2D19CBE8}"/>
          </ac:spMkLst>
        </pc:spChg>
        <pc:spChg chg="add del">
          <ac:chgData name="Emilia Magiera" userId="S::emilia.magiera@gmiedzna.pl::4e693ab0-6974-450b-8f53-cb731196bb88" providerId="AD" clId="Web-{E2FA99C2-85F4-4F76-BF09-BAC5946A1782}" dt="2020-05-11T16:00:48.899" v="824"/>
          <ac:spMkLst>
            <pc:docMk/>
            <pc:sldMk cId="2602807555" sldId="263"/>
            <ac:spMk id="30" creationId="{5F7FAC2D-7A74-4939-A917-A1A5AF935685}"/>
          </ac:spMkLst>
        </pc:spChg>
        <pc:spChg chg="add del">
          <ac:chgData name="Emilia Magiera" userId="S::emilia.magiera@gmiedzna.pl::4e693ab0-6974-450b-8f53-cb731196bb88" providerId="AD" clId="Web-{E2FA99C2-85F4-4F76-BF09-BAC5946A1782}" dt="2020-05-11T16:00:48.899" v="824"/>
          <ac:spMkLst>
            <pc:docMk/>
            <pc:sldMk cId="2602807555" sldId="263"/>
            <ac:spMk id="32" creationId="{BA53A868-C420-4BAE-9244-EC162AF05CFC}"/>
          </ac:spMkLst>
        </pc:spChg>
        <pc:spChg chg="add del">
          <ac:chgData name="Emilia Magiera" userId="S::emilia.magiera@gmiedzna.pl::4e693ab0-6974-450b-8f53-cb731196bb88" providerId="AD" clId="Web-{E2FA99C2-85F4-4F76-BF09-BAC5946A1782}" dt="2020-05-11T16:01:08.196" v="828"/>
          <ac:spMkLst>
            <pc:docMk/>
            <pc:sldMk cId="2602807555" sldId="263"/>
            <ac:spMk id="33" creationId="{EA4E4267-CAF0-4C38-8DC6-CD3B1A9F046E}"/>
          </ac:spMkLst>
        </pc:spChg>
        <pc:spChg chg="add del">
          <ac:chgData name="Emilia Magiera" userId="S::emilia.magiera@gmiedzna.pl::4e693ab0-6974-450b-8f53-cb731196bb88" providerId="AD" clId="Web-{E2FA99C2-85F4-4F76-BF09-BAC5946A1782}" dt="2020-05-11T16:01:08.196" v="828"/>
          <ac:spMkLst>
            <pc:docMk/>
            <pc:sldMk cId="2602807555" sldId="263"/>
            <ac:spMk id="35" creationId="{0EE3ACC5-126D-4BA4-8B45-7F0B5B839C51}"/>
          </ac:spMkLst>
        </pc:spChg>
        <pc:spChg chg="add del">
          <ac:chgData name="Emilia Magiera" userId="S::emilia.magiera@gmiedzna.pl::4e693ab0-6974-450b-8f53-cb731196bb88" providerId="AD" clId="Web-{E2FA99C2-85F4-4F76-BF09-BAC5946A1782}" dt="2020-05-11T16:01:08.196" v="828"/>
          <ac:spMkLst>
            <pc:docMk/>
            <pc:sldMk cId="2602807555" sldId="263"/>
            <ac:spMk id="37" creationId="{AB2868F7-FE10-4289-A5BD-90763C7A2F5A}"/>
          </ac:spMkLst>
        </pc:spChg>
        <pc:spChg chg="add del">
          <ac:chgData name="Emilia Magiera" userId="S::emilia.magiera@gmiedzna.pl::4e693ab0-6974-450b-8f53-cb731196bb88" providerId="AD" clId="Web-{E2FA99C2-85F4-4F76-BF09-BAC5946A1782}" dt="2020-05-11T16:01:08.196" v="828"/>
          <ac:spMkLst>
            <pc:docMk/>
            <pc:sldMk cId="2602807555" sldId="263"/>
            <ac:spMk id="39" creationId="{BD94142C-10EE-487C-A327-404FDF358F22}"/>
          </ac:spMkLst>
        </pc:spChg>
        <pc:spChg chg="add del">
          <ac:chgData name="Emilia Magiera" userId="S::emilia.magiera@gmiedzna.pl::4e693ab0-6974-450b-8f53-cb731196bb88" providerId="AD" clId="Web-{E2FA99C2-85F4-4F76-BF09-BAC5946A1782}" dt="2020-05-11T16:01:08.196" v="828"/>
          <ac:spMkLst>
            <pc:docMk/>
            <pc:sldMk cId="2602807555" sldId="263"/>
            <ac:spMk id="40" creationId="{5F7FAC2D-7A74-4939-A917-A1A5AF935685}"/>
          </ac:spMkLst>
        </pc:spChg>
        <pc:spChg chg="add del">
          <ac:chgData name="Emilia Magiera" userId="S::emilia.magiera@gmiedzna.pl::4e693ab0-6974-450b-8f53-cb731196bb88" providerId="AD" clId="Web-{E2FA99C2-85F4-4F76-BF09-BAC5946A1782}" dt="2020-05-11T16:01:08.196" v="828"/>
          <ac:spMkLst>
            <pc:docMk/>
            <pc:sldMk cId="2602807555" sldId="263"/>
            <ac:spMk id="41" creationId="{BA53A868-C420-4BAE-9244-EC162AF05CFC}"/>
          </ac:spMkLst>
        </pc:spChg>
        <pc:spChg chg="add">
          <ac:chgData name="Emilia Magiera" userId="S::emilia.magiera@gmiedzna.pl::4e693ab0-6974-450b-8f53-cb731196bb88" providerId="AD" clId="Web-{E2FA99C2-85F4-4F76-BF09-BAC5946A1782}" dt="2020-05-11T16:01:08.196" v="829"/>
          <ac:spMkLst>
            <pc:docMk/>
            <pc:sldMk cId="2602807555" sldId="263"/>
            <ac:spMk id="45" creationId="{904DB13E-F722-4ED6-BB00-556651E95281}"/>
          </ac:spMkLst>
        </pc:spChg>
        <pc:spChg chg="add">
          <ac:chgData name="Emilia Magiera" userId="S::emilia.magiera@gmiedzna.pl::4e693ab0-6974-450b-8f53-cb731196bb88" providerId="AD" clId="Web-{E2FA99C2-85F4-4F76-BF09-BAC5946A1782}" dt="2020-05-11T16:01:08.196" v="829"/>
          <ac:spMkLst>
            <pc:docMk/>
            <pc:sldMk cId="2602807555" sldId="263"/>
            <ac:spMk id="46" creationId="{1419E3D9-C5FB-41A9-B6D2-DFB210BB6211}"/>
          </ac:spMkLst>
        </pc:spChg>
        <pc:spChg chg="add">
          <ac:chgData name="Emilia Magiera" userId="S::emilia.magiera@gmiedzna.pl::4e693ab0-6974-450b-8f53-cb731196bb88" providerId="AD" clId="Web-{E2FA99C2-85F4-4F76-BF09-BAC5946A1782}" dt="2020-05-11T16:01:08.196" v="829"/>
          <ac:spMkLst>
            <pc:docMk/>
            <pc:sldMk cId="2602807555" sldId="263"/>
            <ac:spMk id="47" creationId="{367909BF-1DF7-4ACE-8F58-6CF719BB27E5}"/>
          </ac:spMkLst>
        </pc:spChg>
        <pc:spChg chg="add">
          <ac:chgData name="Emilia Magiera" userId="S::emilia.magiera@gmiedzna.pl::4e693ab0-6974-450b-8f53-cb731196bb88" providerId="AD" clId="Web-{E2FA99C2-85F4-4F76-BF09-BAC5946A1782}" dt="2020-05-11T16:01:08.196" v="829"/>
          <ac:spMkLst>
            <pc:docMk/>
            <pc:sldMk cId="2602807555" sldId="263"/>
            <ac:spMk id="48" creationId="{89E8BEDB-0BBC-4F21-9CFB-8530D664C343}"/>
          </ac:spMkLst>
        </pc:spChg>
        <pc:spChg chg="add">
          <ac:chgData name="Emilia Magiera" userId="S::emilia.magiera@gmiedzna.pl::4e693ab0-6974-450b-8f53-cb731196bb88" providerId="AD" clId="Web-{E2FA99C2-85F4-4F76-BF09-BAC5946A1782}" dt="2020-05-11T16:01:08.196" v="829"/>
          <ac:spMkLst>
            <pc:docMk/>
            <pc:sldMk cId="2602807555" sldId="263"/>
            <ac:spMk id="50" creationId="{420551B3-B4DA-48EE-988C-4FAEAEB5CE98}"/>
          </ac:spMkLst>
        </pc:spChg>
        <pc:spChg chg="add">
          <ac:chgData name="Emilia Magiera" userId="S::emilia.magiera@gmiedzna.pl::4e693ab0-6974-450b-8f53-cb731196bb88" providerId="AD" clId="Web-{E2FA99C2-85F4-4F76-BF09-BAC5946A1782}" dt="2020-05-11T16:01:08.196" v="829"/>
          <ac:spMkLst>
            <pc:docMk/>
            <pc:sldMk cId="2602807555" sldId="263"/>
            <ac:spMk id="51" creationId="{2644B391-9BFE-445C-A9EC-F544BB85FBC7}"/>
          </ac:spMkLst>
        </pc:spChg>
        <pc:spChg chg="add">
          <ac:chgData name="Emilia Magiera" userId="S::emilia.magiera@gmiedzna.pl::4e693ab0-6974-450b-8f53-cb731196bb88" providerId="AD" clId="Web-{E2FA99C2-85F4-4F76-BF09-BAC5946A1782}" dt="2020-05-11T16:01:08.196" v="829"/>
          <ac:spMkLst>
            <pc:docMk/>
            <pc:sldMk cId="2602807555" sldId="263"/>
            <ac:spMk id="52" creationId="{80F26E69-87D9-4655-AE7B-280A87AA3CAD}"/>
          </ac:spMkLst>
        </pc:spChg>
        <pc:grpChg chg="add del">
          <ac:chgData name="Emilia Magiera" userId="S::emilia.magiera@gmiedzna.pl::4e693ab0-6974-450b-8f53-cb731196bb88" providerId="AD" clId="Web-{E2FA99C2-85F4-4F76-BF09-BAC5946A1782}" dt="2020-05-11T16:00:54.930" v="826"/>
          <ac:grpSpMkLst>
            <pc:docMk/>
            <pc:sldMk cId="2602807555" sldId="263"/>
            <ac:grpSpMk id="12" creationId="{E26428D7-C6F3-473D-A360-A3F5C3E8728C}"/>
          </ac:grpSpMkLst>
        </pc:grpChg>
        <pc:grpChg chg="add del">
          <ac:chgData name="Emilia Magiera" userId="S::emilia.magiera@gmiedzna.pl::4e693ab0-6974-450b-8f53-cb731196bb88" providerId="AD" clId="Web-{E2FA99C2-85F4-4F76-BF09-BAC5946A1782}" dt="2020-05-11T16:00:48.899" v="824"/>
          <ac:grpSpMkLst>
            <pc:docMk/>
            <pc:sldMk cId="2602807555" sldId="263"/>
            <ac:grpSpMk id="17" creationId="{E26428D7-C6F3-473D-A360-A3F5C3E8728C}"/>
          </ac:grpSpMkLst>
        </pc:grpChg>
        <pc:grpChg chg="add del">
          <ac:chgData name="Emilia Magiera" userId="S::emilia.magiera@gmiedzna.pl::4e693ab0-6974-450b-8f53-cb731196bb88" providerId="AD" clId="Web-{E2FA99C2-85F4-4F76-BF09-BAC5946A1782}" dt="2020-05-11T16:01:08.196" v="828"/>
          <ac:grpSpMkLst>
            <pc:docMk/>
            <pc:sldMk cId="2602807555" sldId="263"/>
            <ac:grpSpMk id="31" creationId="{E26428D7-C6F3-473D-A360-A3F5C3E8728C}"/>
          </ac:grpSpMkLst>
        </pc:grpChg>
        <pc:grpChg chg="add">
          <ac:chgData name="Emilia Magiera" userId="S::emilia.magiera@gmiedzna.pl::4e693ab0-6974-450b-8f53-cb731196bb88" providerId="AD" clId="Web-{E2FA99C2-85F4-4F76-BF09-BAC5946A1782}" dt="2020-05-11T16:01:08.196" v="829"/>
          <ac:grpSpMkLst>
            <pc:docMk/>
            <pc:sldMk cId="2602807555" sldId="263"/>
            <ac:grpSpMk id="49" creationId="{E26428D7-C6F3-473D-A360-A3F5C3E8728C}"/>
          </ac:grpSpMkLst>
        </pc:grpChg>
        <pc:picChg chg="add mod ord">
          <ac:chgData name="Emilia Magiera" userId="S::emilia.magiera@gmiedzna.pl::4e693ab0-6974-450b-8f53-cb731196bb88" providerId="AD" clId="Web-{E2FA99C2-85F4-4F76-BF09-BAC5946A1782}" dt="2020-05-11T16:01:08.196" v="829"/>
          <ac:picMkLst>
            <pc:docMk/>
            <pc:sldMk cId="2602807555" sldId="263"/>
            <ac:picMk id="4" creationId="{B8B10068-CE74-421E-A58F-BC8AC244FB37}"/>
          </ac:picMkLst>
        </pc:picChg>
        <pc:cxnChg chg="add del">
          <ac:chgData name="Emilia Magiera" userId="S::emilia.magiera@gmiedzna.pl::4e693ab0-6974-450b-8f53-cb731196bb88" providerId="AD" clId="Web-{E2FA99C2-85F4-4F76-BF09-BAC5946A1782}" dt="2020-05-11T16:00:48.899" v="824"/>
          <ac:cxnSpMkLst>
            <pc:docMk/>
            <pc:sldMk cId="2602807555" sldId="263"/>
            <ac:cxnSpMk id="34" creationId="{C2686EF3-81CC-419F-96C3-002A75880309}"/>
          </ac:cxnSpMkLst>
        </pc:cxnChg>
        <pc:cxnChg chg="add del">
          <ac:chgData name="Emilia Magiera" userId="S::emilia.magiera@gmiedzna.pl::4e693ab0-6974-450b-8f53-cb731196bb88" providerId="AD" clId="Web-{E2FA99C2-85F4-4F76-BF09-BAC5946A1782}" dt="2020-05-11T16:00:48.899" v="824"/>
          <ac:cxnSpMkLst>
            <pc:docMk/>
            <pc:sldMk cId="2602807555" sldId="263"/>
            <ac:cxnSpMk id="36" creationId="{F8D93CCA-A85E-4529-A6F0-8BB54D27BCD1}"/>
          </ac:cxnSpMkLst>
        </pc:cxnChg>
        <pc:cxnChg chg="add del">
          <ac:chgData name="Emilia Magiera" userId="S::emilia.magiera@gmiedzna.pl::4e693ab0-6974-450b-8f53-cb731196bb88" providerId="AD" clId="Web-{E2FA99C2-85F4-4F76-BF09-BAC5946A1782}" dt="2020-05-11T16:00:48.899" v="824"/>
          <ac:cxnSpMkLst>
            <pc:docMk/>
            <pc:sldMk cId="2602807555" sldId="263"/>
            <ac:cxnSpMk id="38" creationId="{1ECFA516-C18C-41AE-AFF2-A0D0A59C9E90}"/>
          </ac:cxnSpMkLst>
        </pc:cxnChg>
        <pc:cxnChg chg="add del">
          <ac:chgData name="Emilia Magiera" userId="S::emilia.magiera@gmiedzna.pl::4e693ab0-6974-450b-8f53-cb731196bb88" providerId="AD" clId="Web-{E2FA99C2-85F4-4F76-BF09-BAC5946A1782}" dt="2020-05-11T16:01:08.196" v="828"/>
          <ac:cxnSpMkLst>
            <pc:docMk/>
            <pc:sldMk cId="2602807555" sldId="263"/>
            <ac:cxnSpMk id="42" creationId="{C2686EF3-81CC-419F-96C3-002A75880309}"/>
          </ac:cxnSpMkLst>
        </pc:cxnChg>
        <pc:cxnChg chg="add del">
          <ac:chgData name="Emilia Magiera" userId="S::emilia.magiera@gmiedzna.pl::4e693ab0-6974-450b-8f53-cb731196bb88" providerId="AD" clId="Web-{E2FA99C2-85F4-4F76-BF09-BAC5946A1782}" dt="2020-05-11T16:01:08.196" v="828"/>
          <ac:cxnSpMkLst>
            <pc:docMk/>
            <pc:sldMk cId="2602807555" sldId="263"/>
            <ac:cxnSpMk id="43" creationId="{F8D93CCA-A85E-4529-A6F0-8BB54D27BCD1}"/>
          </ac:cxnSpMkLst>
        </pc:cxnChg>
        <pc:cxnChg chg="add del">
          <ac:chgData name="Emilia Magiera" userId="S::emilia.magiera@gmiedzna.pl::4e693ab0-6974-450b-8f53-cb731196bb88" providerId="AD" clId="Web-{E2FA99C2-85F4-4F76-BF09-BAC5946A1782}" dt="2020-05-11T16:01:08.196" v="828"/>
          <ac:cxnSpMkLst>
            <pc:docMk/>
            <pc:sldMk cId="2602807555" sldId="263"/>
            <ac:cxnSpMk id="44" creationId="{1ECFA516-C18C-41AE-AFF2-A0D0A59C9E90}"/>
          </ac:cxnSpMkLst>
        </pc:cxnChg>
      </pc:sldChg>
      <pc:sldChg chg="addSp delSp modSp new mod setBg">
        <pc:chgData name="Emilia Magiera" userId="S::emilia.magiera@gmiedzna.pl::4e693ab0-6974-450b-8f53-cb731196bb88" providerId="AD" clId="Web-{E2FA99C2-85F4-4F76-BF09-BAC5946A1782}" dt="2020-05-11T16:04:44.871" v="840" actId="1076"/>
        <pc:sldMkLst>
          <pc:docMk/>
          <pc:sldMk cId="897346651" sldId="264"/>
        </pc:sldMkLst>
        <pc:spChg chg="del">
          <ac:chgData name="Emilia Magiera" userId="S::emilia.magiera@gmiedzna.pl::4e693ab0-6974-450b-8f53-cb731196bb88" providerId="AD" clId="Web-{E2FA99C2-85F4-4F76-BF09-BAC5946A1782}" dt="2020-05-11T16:04:13.558" v="838"/>
          <ac:spMkLst>
            <pc:docMk/>
            <pc:sldMk cId="897346651" sldId="264"/>
            <ac:spMk id="2" creationId="{D43053AB-57CC-4BE9-903F-DF0765D4E8F0}"/>
          </ac:spMkLst>
        </pc:spChg>
        <pc:spChg chg="del">
          <ac:chgData name="Emilia Magiera" userId="S::emilia.magiera@gmiedzna.pl::4e693ab0-6974-450b-8f53-cb731196bb88" providerId="AD" clId="Web-{E2FA99C2-85F4-4F76-BF09-BAC5946A1782}" dt="2020-05-11T16:01:53.493" v="835"/>
          <ac:spMkLst>
            <pc:docMk/>
            <pc:sldMk cId="897346651" sldId="264"/>
            <ac:spMk id="3" creationId="{4624AFDB-1557-4D87-A1B3-1EDE5730AE96}"/>
          </ac:spMkLst>
        </pc:spChg>
        <pc:spChg chg="add">
          <ac:chgData name="Emilia Magiera" userId="S::emilia.magiera@gmiedzna.pl::4e693ab0-6974-450b-8f53-cb731196bb88" providerId="AD" clId="Web-{E2FA99C2-85F4-4F76-BF09-BAC5946A1782}" dt="2020-05-11T16:04:35.042" v="839"/>
          <ac:spMkLst>
            <pc:docMk/>
            <pc:sldMk cId="897346651" sldId="264"/>
            <ac:spMk id="11" creationId="{1E94681D-2A4C-4A8D-B9B5-31D440D0328D}"/>
          </ac:spMkLst>
        </pc:spChg>
        <pc:spChg chg="add">
          <ac:chgData name="Emilia Magiera" userId="S::emilia.magiera@gmiedzna.pl::4e693ab0-6974-450b-8f53-cb731196bb88" providerId="AD" clId="Web-{E2FA99C2-85F4-4F76-BF09-BAC5946A1782}" dt="2020-05-11T16:04:35.042" v="839"/>
          <ac:spMkLst>
            <pc:docMk/>
            <pc:sldMk cId="897346651" sldId="264"/>
            <ac:spMk id="13" creationId="{60C1AD96-9E5C-404E-AE41-620A0CAAE10D}"/>
          </ac:spMkLst>
        </pc:spChg>
        <pc:spChg chg="add">
          <ac:chgData name="Emilia Magiera" userId="S::emilia.magiera@gmiedzna.pl::4e693ab0-6974-450b-8f53-cb731196bb88" providerId="AD" clId="Web-{E2FA99C2-85F4-4F76-BF09-BAC5946A1782}" dt="2020-05-11T16:04:35.042" v="839"/>
          <ac:spMkLst>
            <pc:docMk/>
            <pc:sldMk cId="897346651" sldId="264"/>
            <ac:spMk id="15" creationId="{C1BC96B7-D87D-4C65-9708-FF386D5160F8}"/>
          </ac:spMkLst>
        </pc:spChg>
        <pc:spChg chg="add">
          <ac:chgData name="Emilia Magiera" userId="S::emilia.magiera@gmiedzna.pl::4e693ab0-6974-450b-8f53-cb731196bb88" providerId="AD" clId="Web-{E2FA99C2-85F4-4F76-BF09-BAC5946A1782}" dt="2020-05-11T16:04:35.042" v="839"/>
          <ac:spMkLst>
            <pc:docMk/>
            <pc:sldMk cId="897346651" sldId="264"/>
            <ac:spMk id="17" creationId="{5C2ACDD3-1C0D-4973-A7BA-E0870483C162}"/>
          </ac:spMkLst>
        </pc:spChg>
        <pc:spChg chg="add">
          <ac:chgData name="Emilia Magiera" userId="S::emilia.magiera@gmiedzna.pl::4e693ab0-6974-450b-8f53-cb731196bb88" providerId="AD" clId="Web-{E2FA99C2-85F4-4F76-BF09-BAC5946A1782}" dt="2020-05-11T16:04:35.042" v="839"/>
          <ac:spMkLst>
            <pc:docMk/>
            <pc:sldMk cId="897346651" sldId="264"/>
            <ac:spMk id="19" creationId="{44D7B12E-4F12-4C02-B0DB-0D7ADF3C3206}"/>
          </ac:spMkLst>
        </pc:spChg>
        <pc:spChg chg="add">
          <ac:chgData name="Emilia Magiera" userId="S::emilia.magiera@gmiedzna.pl::4e693ab0-6974-450b-8f53-cb731196bb88" providerId="AD" clId="Web-{E2FA99C2-85F4-4F76-BF09-BAC5946A1782}" dt="2020-05-11T16:04:35.042" v="839"/>
          <ac:spMkLst>
            <pc:docMk/>
            <pc:sldMk cId="897346651" sldId="264"/>
            <ac:spMk id="21" creationId="{1487778C-E680-4DB2-99A9-876F40CD61FB}"/>
          </ac:spMkLst>
        </pc:spChg>
        <pc:picChg chg="add mod ord">
          <ac:chgData name="Emilia Magiera" userId="S::emilia.magiera@gmiedzna.pl::4e693ab0-6974-450b-8f53-cb731196bb88" providerId="AD" clId="Web-{E2FA99C2-85F4-4F76-BF09-BAC5946A1782}" dt="2020-05-11T16:04:44.871" v="840" actId="1076"/>
          <ac:picMkLst>
            <pc:docMk/>
            <pc:sldMk cId="897346651" sldId="264"/>
            <ac:picMk id="4" creationId="{D8C7541B-EA80-4A6F-B470-A87E86A74C88}"/>
          </ac:picMkLst>
        </pc:picChg>
        <pc:picChg chg="add mod">
          <ac:chgData name="Emilia Magiera" userId="S::emilia.magiera@gmiedzna.pl::4e693ab0-6974-450b-8f53-cb731196bb88" providerId="AD" clId="Web-{E2FA99C2-85F4-4F76-BF09-BAC5946A1782}" dt="2020-05-11T16:04:35.042" v="839"/>
          <ac:picMkLst>
            <pc:docMk/>
            <pc:sldMk cId="897346651" sldId="264"/>
            <ac:picMk id="6" creationId="{2E01DE07-89AD-483F-8995-8EB82F8C5DF9}"/>
          </ac:picMkLst>
        </pc:picChg>
      </pc:sldChg>
      <pc:sldChg chg="addSp delSp modSp new mod setBg">
        <pc:chgData name="Emilia Magiera" userId="S::emilia.magiera@gmiedzna.pl::4e693ab0-6974-450b-8f53-cb731196bb88" providerId="AD" clId="Web-{E2FA99C2-85F4-4F76-BF09-BAC5946A1782}" dt="2020-05-11T16:13:50.800" v="849"/>
        <pc:sldMkLst>
          <pc:docMk/>
          <pc:sldMk cId="121214190" sldId="265"/>
        </pc:sldMkLst>
        <pc:spChg chg="del">
          <ac:chgData name="Emilia Magiera" userId="S::emilia.magiera@gmiedzna.pl::4e693ab0-6974-450b-8f53-cb731196bb88" providerId="AD" clId="Web-{E2FA99C2-85F4-4F76-BF09-BAC5946A1782}" dt="2020-05-11T16:08:42.468" v="843"/>
          <ac:spMkLst>
            <pc:docMk/>
            <pc:sldMk cId="121214190" sldId="265"/>
            <ac:spMk id="2" creationId="{02A935A7-B028-4CE7-ACD3-BF7215E7E28A}"/>
          </ac:spMkLst>
        </pc:spChg>
        <pc:spChg chg="del">
          <ac:chgData name="Emilia Magiera" userId="S::emilia.magiera@gmiedzna.pl::4e693ab0-6974-450b-8f53-cb731196bb88" providerId="AD" clId="Web-{E2FA99C2-85F4-4F76-BF09-BAC5946A1782}" dt="2020-05-11T16:08:39.702" v="842"/>
          <ac:spMkLst>
            <pc:docMk/>
            <pc:sldMk cId="121214190" sldId="265"/>
            <ac:spMk id="3" creationId="{2BB52471-288F-49C4-9ACB-AF2E0A4805B4}"/>
          </ac:spMkLst>
        </pc:spChg>
        <pc:spChg chg="add">
          <ac:chgData name="Emilia Magiera" userId="S::emilia.magiera@gmiedzna.pl::4e693ab0-6974-450b-8f53-cb731196bb88" providerId="AD" clId="Web-{E2FA99C2-85F4-4F76-BF09-BAC5946A1782}" dt="2020-05-11T16:13:50.800" v="849"/>
          <ac:spMkLst>
            <pc:docMk/>
            <pc:sldMk cId="121214190" sldId="265"/>
            <ac:spMk id="13" creationId="{799448F2-0E5B-42DA-B2D1-11A14E947BD4}"/>
          </ac:spMkLst>
        </pc:spChg>
        <pc:spChg chg="add">
          <ac:chgData name="Emilia Magiera" userId="S::emilia.magiera@gmiedzna.pl::4e693ab0-6974-450b-8f53-cb731196bb88" providerId="AD" clId="Web-{E2FA99C2-85F4-4F76-BF09-BAC5946A1782}" dt="2020-05-11T16:13:50.800" v="849"/>
          <ac:spMkLst>
            <pc:docMk/>
            <pc:sldMk cId="121214190" sldId="265"/>
            <ac:spMk id="15" creationId="{4E8A7552-20E1-4F34-ADAB-C1DB6634D47E}"/>
          </ac:spMkLst>
        </pc:spChg>
        <pc:picChg chg="add mod ord">
          <ac:chgData name="Emilia Magiera" userId="S::emilia.magiera@gmiedzna.pl::4e693ab0-6974-450b-8f53-cb731196bb88" providerId="AD" clId="Web-{E2FA99C2-85F4-4F76-BF09-BAC5946A1782}" dt="2020-05-11T16:13:50.800" v="849"/>
          <ac:picMkLst>
            <pc:docMk/>
            <pc:sldMk cId="121214190" sldId="265"/>
            <ac:picMk id="4" creationId="{FCA299E6-4057-4EB2-A7C9-3EFA3F3A625A}"/>
          </ac:picMkLst>
        </pc:picChg>
        <pc:picChg chg="add mod">
          <ac:chgData name="Emilia Magiera" userId="S::emilia.magiera@gmiedzna.pl::4e693ab0-6974-450b-8f53-cb731196bb88" providerId="AD" clId="Web-{E2FA99C2-85F4-4F76-BF09-BAC5946A1782}" dt="2020-05-11T16:13:50.800" v="849"/>
          <ac:picMkLst>
            <pc:docMk/>
            <pc:sldMk cId="121214190" sldId="265"/>
            <ac:picMk id="6" creationId="{8A82A7FA-3CA1-40C5-93A3-B6715F66595C}"/>
          </ac:picMkLst>
        </pc:picChg>
        <pc:picChg chg="add mod">
          <ac:chgData name="Emilia Magiera" userId="S::emilia.magiera@gmiedzna.pl::4e693ab0-6974-450b-8f53-cb731196bb88" providerId="AD" clId="Web-{E2FA99C2-85F4-4F76-BF09-BAC5946A1782}" dt="2020-05-11T16:13:50.800" v="849"/>
          <ac:picMkLst>
            <pc:docMk/>
            <pc:sldMk cId="121214190" sldId="265"/>
            <ac:picMk id="8" creationId="{75A39831-1AB9-4620-8D68-B266B1204BA7}"/>
          </ac:picMkLst>
        </pc:picChg>
      </pc:sldChg>
    </pc:docChg>
  </pc:docChgLst>
  <pc:docChgLst>
    <pc:chgData name="Emilia Magiera" userId="S::emilia.magiera@gmiedzna.pl::4e693ab0-6974-450b-8f53-cb731196bb88" providerId="AD" clId="Web-{2174BCAB-D1F0-BEFF-3713-18F9767A125D}"/>
    <pc:docChg chg="addSld modSld sldOrd">
      <pc:chgData name="Emilia Magiera" userId="S::emilia.magiera@gmiedzna.pl::4e693ab0-6974-450b-8f53-cb731196bb88" providerId="AD" clId="Web-{2174BCAB-D1F0-BEFF-3713-18F9767A125D}" dt="2020-05-12T20:19:35.518" v="1010"/>
      <pc:docMkLst>
        <pc:docMk/>
      </pc:docMkLst>
      <pc:sldChg chg="modSp">
        <pc:chgData name="Emilia Magiera" userId="S::emilia.magiera@gmiedzna.pl::4e693ab0-6974-450b-8f53-cb731196bb88" providerId="AD" clId="Web-{2174BCAB-D1F0-BEFF-3713-18F9767A125D}" dt="2020-05-12T20:14:31.303" v="997" actId="1076"/>
        <pc:sldMkLst>
          <pc:docMk/>
          <pc:sldMk cId="3457244013" sldId="257"/>
        </pc:sldMkLst>
        <pc:spChg chg="mod">
          <ac:chgData name="Emilia Magiera" userId="S::emilia.magiera@gmiedzna.pl::4e693ab0-6974-450b-8f53-cb731196bb88" providerId="AD" clId="Web-{2174BCAB-D1F0-BEFF-3713-18F9767A125D}" dt="2020-05-12T20:14:25.521" v="996" actId="1076"/>
          <ac:spMkLst>
            <pc:docMk/>
            <pc:sldMk cId="3457244013" sldId="257"/>
            <ac:spMk id="2" creationId="{87CF34EC-EF9E-4FE7-89D5-5310C6315D2A}"/>
          </ac:spMkLst>
        </pc:spChg>
        <pc:spChg chg="mod">
          <ac:chgData name="Emilia Magiera" userId="S::emilia.magiera@gmiedzna.pl::4e693ab0-6974-450b-8f53-cb731196bb88" providerId="AD" clId="Web-{2174BCAB-D1F0-BEFF-3713-18F9767A125D}" dt="2020-05-12T20:12:54.341" v="927" actId="1076"/>
          <ac:spMkLst>
            <pc:docMk/>
            <pc:sldMk cId="3457244013" sldId="257"/>
            <ac:spMk id="3" creationId="{1CCFE406-D8E7-4EC4-A823-C453AF69D981}"/>
          </ac:spMkLst>
        </pc:spChg>
        <pc:spChg chg="mod">
          <ac:chgData name="Emilia Magiera" userId="S::emilia.magiera@gmiedzna.pl::4e693ab0-6974-450b-8f53-cb731196bb88" providerId="AD" clId="Web-{2174BCAB-D1F0-BEFF-3713-18F9767A125D}" dt="2020-05-12T20:12:49.028" v="926" actId="1076"/>
          <ac:spMkLst>
            <pc:docMk/>
            <pc:sldMk cId="3457244013" sldId="257"/>
            <ac:spMk id="4" creationId="{9104019B-AF67-4579-9D94-47239EEFA024}"/>
          </ac:spMkLst>
        </pc:spChg>
        <pc:spChg chg="mod">
          <ac:chgData name="Emilia Magiera" userId="S::emilia.magiera@gmiedzna.pl::4e693ab0-6974-450b-8f53-cb731196bb88" providerId="AD" clId="Web-{2174BCAB-D1F0-BEFF-3713-18F9767A125D}" dt="2020-05-12T20:14:31.303" v="997" actId="1076"/>
          <ac:spMkLst>
            <pc:docMk/>
            <pc:sldMk cId="3457244013" sldId="257"/>
            <ac:spMk id="5" creationId="{8EA3DC2D-C526-4267-9FD4-AB9FE7937664}"/>
          </ac:spMkLst>
        </pc:spChg>
      </pc:sldChg>
      <pc:sldChg chg="modTransition">
        <pc:chgData name="Emilia Magiera" userId="S::emilia.magiera@gmiedzna.pl::4e693ab0-6974-450b-8f53-cb731196bb88" providerId="AD" clId="Web-{2174BCAB-D1F0-BEFF-3713-18F9767A125D}" dt="2020-05-12T20:15:17.682" v="999"/>
        <pc:sldMkLst>
          <pc:docMk/>
          <pc:sldMk cId="4055314366" sldId="262"/>
        </pc:sldMkLst>
      </pc:sldChg>
      <pc:sldChg chg="modTransition">
        <pc:chgData name="Emilia Magiera" userId="S::emilia.magiera@gmiedzna.pl::4e693ab0-6974-450b-8f53-cb731196bb88" providerId="AD" clId="Web-{2174BCAB-D1F0-BEFF-3713-18F9767A125D}" dt="2020-05-12T20:15:34.168" v="1002"/>
        <pc:sldMkLst>
          <pc:docMk/>
          <pc:sldMk cId="2602807555" sldId="263"/>
        </pc:sldMkLst>
      </pc:sldChg>
      <pc:sldChg chg="modTransition">
        <pc:chgData name="Emilia Magiera" userId="S::emilia.magiera@gmiedzna.pl::4e693ab0-6974-450b-8f53-cb731196bb88" providerId="AD" clId="Web-{2174BCAB-D1F0-BEFF-3713-18F9767A125D}" dt="2020-05-12T20:15:28.870" v="1001"/>
        <pc:sldMkLst>
          <pc:docMk/>
          <pc:sldMk cId="897346651" sldId="264"/>
        </pc:sldMkLst>
      </pc:sldChg>
      <pc:sldChg chg="modTransition">
        <pc:chgData name="Emilia Magiera" userId="S::emilia.magiera@gmiedzna.pl::4e693ab0-6974-450b-8f53-cb731196bb88" providerId="AD" clId="Web-{2174BCAB-D1F0-BEFF-3713-18F9767A125D}" dt="2020-05-12T20:19:35.518" v="1010"/>
        <pc:sldMkLst>
          <pc:docMk/>
          <pc:sldMk cId="121214190" sldId="265"/>
        </pc:sldMkLst>
      </pc:sldChg>
      <pc:sldChg chg="modSp new modTransition">
        <pc:chgData name="Emilia Magiera" userId="S::emilia.magiera@gmiedzna.pl::4e693ab0-6974-450b-8f53-cb731196bb88" providerId="AD" clId="Web-{2174BCAB-D1F0-BEFF-3713-18F9767A125D}" dt="2020-05-12T20:15:51.966" v="1005"/>
        <pc:sldMkLst>
          <pc:docMk/>
          <pc:sldMk cId="3709759739" sldId="266"/>
        </pc:sldMkLst>
        <pc:spChg chg="mod">
          <ac:chgData name="Emilia Magiera" userId="S::emilia.magiera@gmiedzna.pl::4e693ab0-6974-450b-8f53-cb731196bb88" providerId="AD" clId="Web-{2174BCAB-D1F0-BEFF-3713-18F9767A125D}" dt="2020-05-12T18:14:38.830" v="23" actId="20577"/>
          <ac:spMkLst>
            <pc:docMk/>
            <pc:sldMk cId="3709759739" sldId="266"/>
            <ac:spMk id="2" creationId="{9A9F1E83-AACA-42E5-8E59-E4C333D23F6A}"/>
          </ac:spMkLst>
        </pc:spChg>
        <pc:spChg chg="mod">
          <ac:chgData name="Emilia Magiera" userId="S::emilia.magiera@gmiedzna.pl::4e693ab0-6974-450b-8f53-cb731196bb88" providerId="AD" clId="Web-{2174BCAB-D1F0-BEFF-3713-18F9767A125D}" dt="2020-05-12T18:53:03.575" v="244" actId="20577"/>
          <ac:spMkLst>
            <pc:docMk/>
            <pc:sldMk cId="3709759739" sldId="266"/>
            <ac:spMk id="3" creationId="{3976B250-6574-4A63-97AA-14CCB752F573}"/>
          </ac:spMkLst>
        </pc:spChg>
        <pc:spChg chg="mod">
          <ac:chgData name="Emilia Magiera" userId="S::emilia.magiera@gmiedzna.pl::4e693ab0-6974-450b-8f53-cb731196bb88" providerId="AD" clId="Web-{2174BCAB-D1F0-BEFF-3713-18F9767A125D}" dt="2020-05-12T18:58:45.760" v="254" actId="20577"/>
          <ac:spMkLst>
            <pc:docMk/>
            <pc:sldMk cId="3709759739" sldId="266"/>
            <ac:spMk id="4" creationId="{A122260E-BFC9-40D8-B35E-6FA209845CE1}"/>
          </ac:spMkLst>
        </pc:spChg>
      </pc:sldChg>
      <pc:sldChg chg="addSp delSp modSp new mod ord modTransition setBg">
        <pc:chgData name="Emilia Magiera" userId="S::emilia.magiera@gmiedzna.pl::4e693ab0-6974-450b-8f53-cb731196bb88" providerId="AD" clId="Web-{2174BCAB-D1F0-BEFF-3713-18F9767A125D}" dt="2020-05-12T20:16:31.782" v="1009"/>
        <pc:sldMkLst>
          <pc:docMk/>
          <pc:sldMk cId="3353850645" sldId="267"/>
        </pc:sldMkLst>
        <pc:spChg chg="mod">
          <ac:chgData name="Emilia Magiera" userId="S::emilia.magiera@gmiedzna.pl::4e693ab0-6974-450b-8f53-cb731196bb88" providerId="AD" clId="Web-{2174BCAB-D1F0-BEFF-3713-18F9767A125D}" dt="2020-05-12T18:28:59.947" v="129" actId="20577"/>
          <ac:spMkLst>
            <pc:docMk/>
            <pc:sldMk cId="3353850645" sldId="267"/>
            <ac:spMk id="2" creationId="{A2155030-ACDB-49E8-A433-DAA26A467EC2}"/>
          </ac:spMkLst>
        </pc:spChg>
        <pc:spChg chg="del">
          <ac:chgData name="Emilia Magiera" userId="S::emilia.magiera@gmiedzna.pl::4e693ab0-6974-450b-8f53-cb731196bb88" providerId="AD" clId="Web-{2174BCAB-D1F0-BEFF-3713-18F9767A125D}" dt="2020-05-12T18:27:16.839" v="60"/>
          <ac:spMkLst>
            <pc:docMk/>
            <pc:sldMk cId="3353850645" sldId="267"/>
            <ac:spMk id="3" creationId="{76B8BB00-08AF-4E68-A46F-54002DE59EDD}"/>
          </ac:spMkLst>
        </pc:spChg>
        <pc:spChg chg="add">
          <ac:chgData name="Emilia Magiera" userId="S::emilia.magiera@gmiedzna.pl::4e693ab0-6974-450b-8f53-cb731196bb88" providerId="AD" clId="Web-{2174BCAB-D1F0-BEFF-3713-18F9767A125D}" dt="2020-05-12T18:27:34.557" v="62"/>
          <ac:spMkLst>
            <pc:docMk/>
            <pc:sldMk cId="3353850645" sldId="267"/>
            <ac:spMk id="9" creationId="{904DB13E-F722-4ED6-BB00-556651E95281}"/>
          </ac:spMkLst>
        </pc:spChg>
        <pc:spChg chg="add">
          <ac:chgData name="Emilia Magiera" userId="S::emilia.magiera@gmiedzna.pl::4e693ab0-6974-450b-8f53-cb731196bb88" providerId="AD" clId="Web-{2174BCAB-D1F0-BEFF-3713-18F9767A125D}" dt="2020-05-12T18:27:34.557" v="62"/>
          <ac:spMkLst>
            <pc:docMk/>
            <pc:sldMk cId="3353850645" sldId="267"/>
            <ac:spMk id="11" creationId="{1419E3D9-C5FB-41A9-B6D2-DFB210BB6211}"/>
          </ac:spMkLst>
        </pc:spChg>
        <pc:spChg chg="add">
          <ac:chgData name="Emilia Magiera" userId="S::emilia.magiera@gmiedzna.pl::4e693ab0-6974-450b-8f53-cb731196bb88" providerId="AD" clId="Web-{2174BCAB-D1F0-BEFF-3713-18F9767A125D}" dt="2020-05-12T18:27:34.557" v="62"/>
          <ac:spMkLst>
            <pc:docMk/>
            <pc:sldMk cId="3353850645" sldId="267"/>
            <ac:spMk id="13" creationId="{367909BF-1DF7-4ACE-8F58-6CF719BB27E5}"/>
          </ac:spMkLst>
        </pc:spChg>
        <pc:spChg chg="add">
          <ac:chgData name="Emilia Magiera" userId="S::emilia.magiera@gmiedzna.pl::4e693ab0-6974-450b-8f53-cb731196bb88" providerId="AD" clId="Web-{2174BCAB-D1F0-BEFF-3713-18F9767A125D}" dt="2020-05-12T18:27:34.557" v="62"/>
          <ac:spMkLst>
            <pc:docMk/>
            <pc:sldMk cId="3353850645" sldId="267"/>
            <ac:spMk id="15" creationId="{89E8BEDB-0BBC-4F21-9CFB-8530D664C343}"/>
          </ac:spMkLst>
        </pc:spChg>
        <pc:spChg chg="add">
          <ac:chgData name="Emilia Magiera" userId="S::emilia.magiera@gmiedzna.pl::4e693ab0-6974-450b-8f53-cb731196bb88" providerId="AD" clId="Web-{2174BCAB-D1F0-BEFF-3713-18F9767A125D}" dt="2020-05-12T18:27:34.557" v="62"/>
          <ac:spMkLst>
            <pc:docMk/>
            <pc:sldMk cId="3353850645" sldId="267"/>
            <ac:spMk id="22" creationId="{420551B3-B4DA-48EE-988C-4FAEAEB5CE98}"/>
          </ac:spMkLst>
        </pc:spChg>
        <pc:spChg chg="add">
          <ac:chgData name="Emilia Magiera" userId="S::emilia.magiera@gmiedzna.pl::4e693ab0-6974-450b-8f53-cb731196bb88" providerId="AD" clId="Web-{2174BCAB-D1F0-BEFF-3713-18F9767A125D}" dt="2020-05-12T18:27:34.557" v="62"/>
          <ac:spMkLst>
            <pc:docMk/>
            <pc:sldMk cId="3353850645" sldId="267"/>
            <ac:spMk id="24" creationId="{463B06BE-EA23-41F8-95FA-C2121903AA0B}"/>
          </ac:spMkLst>
        </pc:spChg>
        <pc:spChg chg="add">
          <ac:chgData name="Emilia Magiera" userId="S::emilia.magiera@gmiedzna.pl::4e693ab0-6974-450b-8f53-cb731196bb88" providerId="AD" clId="Web-{2174BCAB-D1F0-BEFF-3713-18F9767A125D}" dt="2020-05-12T18:27:34.557" v="62"/>
          <ac:spMkLst>
            <pc:docMk/>
            <pc:sldMk cId="3353850645" sldId="267"/>
            <ac:spMk id="26" creationId="{DBD58E42-9528-4E37-BD4B-D2153C0E39BE}"/>
          </ac:spMkLst>
        </pc:spChg>
        <pc:spChg chg="add">
          <ac:chgData name="Emilia Magiera" userId="S::emilia.magiera@gmiedzna.pl::4e693ab0-6974-450b-8f53-cb731196bb88" providerId="AD" clId="Web-{2174BCAB-D1F0-BEFF-3713-18F9767A125D}" dt="2020-05-12T18:27:34.557" v="62"/>
          <ac:spMkLst>
            <pc:docMk/>
            <pc:sldMk cId="3353850645" sldId="267"/>
            <ac:spMk id="28" creationId="{2644B391-9BFE-445C-A9EC-F544BB85FBC7}"/>
          </ac:spMkLst>
        </pc:spChg>
        <pc:spChg chg="add">
          <ac:chgData name="Emilia Magiera" userId="S::emilia.magiera@gmiedzna.pl::4e693ab0-6974-450b-8f53-cb731196bb88" providerId="AD" clId="Web-{2174BCAB-D1F0-BEFF-3713-18F9767A125D}" dt="2020-05-12T18:27:34.557" v="62"/>
          <ac:spMkLst>
            <pc:docMk/>
            <pc:sldMk cId="3353850645" sldId="267"/>
            <ac:spMk id="30" creationId="{4ABD1344-3ECB-4121-9DA5-5803B789FB24}"/>
          </ac:spMkLst>
        </pc:spChg>
        <pc:grpChg chg="add">
          <ac:chgData name="Emilia Magiera" userId="S::emilia.magiera@gmiedzna.pl::4e693ab0-6974-450b-8f53-cb731196bb88" providerId="AD" clId="Web-{2174BCAB-D1F0-BEFF-3713-18F9767A125D}" dt="2020-05-12T18:27:34.557" v="62"/>
          <ac:grpSpMkLst>
            <pc:docMk/>
            <pc:sldMk cId="3353850645" sldId="267"/>
            <ac:grpSpMk id="17" creationId="{E26428D7-C6F3-473D-A360-A3F5C3E8728C}"/>
          </ac:grpSpMkLst>
        </pc:grpChg>
        <pc:picChg chg="add mod ord">
          <ac:chgData name="Emilia Magiera" userId="S::emilia.magiera@gmiedzna.pl::4e693ab0-6974-450b-8f53-cb731196bb88" providerId="AD" clId="Web-{2174BCAB-D1F0-BEFF-3713-18F9767A125D}" dt="2020-05-12T18:27:34.557" v="62"/>
          <ac:picMkLst>
            <pc:docMk/>
            <pc:sldMk cId="3353850645" sldId="267"/>
            <ac:picMk id="4" creationId="{6D8208BE-6AF9-4EE4-9691-01CF9CF2B59E}"/>
          </ac:picMkLst>
        </pc:picChg>
        <pc:cxnChg chg="add">
          <ac:chgData name="Emilia Magiera" userId="S::emilia.magiera@gmiedzna.pl::4e693ab0-6974-450b-8f53-cb731196bb88" providerId="AD" clId="Web-{2174BCAB-D1F0-BEFF-3713-18F9767A125D}" dt="2020-05-12T18:27:34.557" v="62"/>
          <ac:cxnSpMkLst>
            <pc:docMk/>
            <pc:sldMk cId="3353850645" sldId="267"/>
            <ac:cxnSpMk id="32" creationId="{10777ED6-C75F-413D-B1A7-A87484859406}"/>
          </ac:cxnSpMkLst>
        </pc:cxnChg>
        <pc:cxnChg chg="add">
          <ac:chgData name="Emilia Magiera" userId="S::emilia.magiera@gmiedzna.pl::4e693ab0-6974-450b-8f53-cb731196bb88" providerId="AD" clId="Web-{2174BCAB-D1F0-BEFF-3713-18F9767A125D}" dt="2020-05-12T18:27:34.557" v="62"/>
          <ac:cxnSpMkLst>
            <pc:docMk/>
            <pc:sldMk cId="3353850645" sldId="267"/>
            <ac:cxnSpMk id="34" creationId="{9738CB9E-8778-46C8-9564-691BCFA6C74B}"/>
          </ac:cxnSpMkLst>
        </pc:cxnChg>
        <pc:cxnChg chg="add">
          <ac:chgData name="Emilia Magiera" userId="S::emilia.magiera@gmiedzna.pl::4e693ab0-6974-450b-8f53-cb731196bb88" providerId="AD" clId="Web-{2174BCAB-D1F0-BEFF-3713-18F9767A125D}" dt="2020-05-12T18:27:34.557" v="62"/>
          <ac:cxnSpMkLst>
            <pc:docMk/>
            <pc:sldMk cId="3353850645" sldId="267"/>
            <ac:cxnSpMk id="36" creationId="{9FAAFDA8-0685-4629-AEF8-A47DD6E975BF}"/>
          </ac:cxnSpMkLst>
        </pc:cxnChg>
      </pc:sldChg>
      <pc:sldChg chg="addSp delSp modSp new mod ord modTransition setBg">
        <pc:chgData name="Emilia Magiera" userId="S::emilia.magiera@gmiedzna.pl::4e693ab0-6974-450b-8f53-cb731196bb88" providerId="AD" clId="Web-{2174BCAB-D1F0-BEFF-3713-18F9767A125D}" dt="2020-05-12T20:16:24.032" v="1008"/>
        <pc:sldMkLst>
          <pc:docMk/>
          <pc:sldMk cId="3726182236" sldId="268"/>
        </pc:sldMkLst>
        <pc:spChg chg="mod ord">
          <ac:chgData name="Emilia Magiera" userId="S::emilia.magiera@gmiedzna.pl::4e693ab0-6974-450b-8f53-cb731196bb88" providerId="AD" clId="Web-{2174BCAB-D1F0-BEFF-3713-18F9767A125D}" dt="2020-05-12T19:54:35.427" v="534" actId="20577"/>
          <ac:spMkLst>
            <pc:docMk/>
            <pc:sldMk cId="3726182236" sldId="268"/>
            <ac:spMk id="2" creationId="{A9D308E0-9E55-4C0C-A69B-C34CC259529C}"/>
          </ac:spMkLst>
        </pc:spChg>
        <pc:spChg chg="del">
          <ac:chgData name="Emilia Magiera" userId="S::emilia.magiera@gmiedzna.pl::4e693ab0-6974-450b-8f53-cb731196bb88" providerId="AD" clId="Web-{2174BCAB-D1F0-BEFF-3713-18F9767A125D}" dt="2020-05-12T18:35:13.116" v="205"/>
          <ac:spMkLst>
            <pc:docMk/>
            <pc:sldMk cId="3726182236" sldId="268"/>
            <ac:spMk id="3" creationId="{96DCF3BF-B432-41E7-AB09-67AADBC5D6C0}"/>
          </ac:spMkLst>
        </pc:spChg>
        <pc:spChg chg="add del">
          <ac:chgData name="Emilia Magiera" userId="S::emilia.magiera@gmiedzna.pl::4e693ab0-6974-450b-8f53-cb731196bb88" providerId="AD" clId="Web-{2174BCAB-D1F0-BEFF-3713-18F9767A125D}" dt="2020-05-12T19:54:06.565" v="526"/>
          <ac:spMkLst>
            <pc:docMk/>
            <pc:sldMk cId="3726182236" sldId="268"/>
            <ac:spMk id="8" creationId="{539DE6B0-A09E-4E6F-A106-C4465DFF763D}"/>
          </ac:spMkLst>
        </pc:spChg>
        <pc:spChg chg="add">
          <ac:chgData name="Emilia Magiera" userId="S::emilia.magiera@gmiedzna.pl::4e693ab0-6974-450b-8f53-cb731196bb88" providerId="AD" clId="Web-{2174BCAB-D1F0-BEFF-3713-18F9767A125D}" dt="2020-05-12T19:54:00.268" v="525"/>
          <ac:spMkLst>
            <pc:docMk/>
            <pc:sldMk cId="3726182236" sldId="268"/>
            <ac:spMk id="11" creationId="{CD7B8A97-A55C-4B63-9224-277C84F4B6BD}"/>
          </ac:spMkLst>
        </pc:spChg>
        <pc:spChg chg="add">
          <ac:chgData name="Emilia Magiera" userId="S::emilia.magiera@gmiedzna.pl::4e693ab0-6974-450b-8f53-cb731196bb88" providerId="AD" clId="Web-{2174BCAB-D1F0-BEFF-3713-18F9767A125D}" dt="2020-05-12T19:54:00.268" v="525"/>
          <ac:spMkLst>
            <pc:docMk/>
            <pc:sldMk cId="3726182236" sldId="268"/>
            <ac:spMk id="13" creationId="{64E8C82B-29EE-43B6-90D9-4C3463486DBF}"/>
          </ac:spMkLst>
        </pc:spChg>
        <pc:spChg chg="add">
          <ac:chgData name="Emilia Magiera" userId="S::emilia.magiera@gmiedzna.pl::4e693ab0-6974-450b-8f53-cb731196bb88" providerId="AD" clId="Web-{2174BCAB-D1F0-BEFF-3713-18F9767A125D}" dt="2020-05-12T19:54:00.268" v="525"/>
          <ac:spMkLst>
            <pc:docMk/>
            <pc:sldMk cId="3726182236" sldId="268"/>
            <ac:spMk id="15" creationId="{C6E2D67D-01A2-4277-8EA0-1560E7E95275}"/>
          </ac:spMkLst>
        </pc:spChg>
        <pc:spChg chg="add">
          <ac:chgData name="Emilia Magiera" userId="S::emilia.magiera@gmiedzna.pl::4e693ab0-6974-450b-8f53-cb731196bb88" providerId="AD" clId="Web-{2174BCAB-D1F0-BEFF-3713-18F9767A125D}" dt="2020-05-12T19:54:00.268" v="525"/>
          <ac:spMkLst>
            <pc:docMk/>
            <pc:sldMk cId="3726182236" sldId="268"/>
            <ac:spMk id="17" creationId="{66A5D548-4865-4D5F-97A6-2D8C1657B26C}"/>
          </ac:spMkLst>
        </pc:spChg>
        <pc:spChg chg="add">
          <ac:chgData name="Emilia Magiera" userId="S::emilia.magiera@gmiedzna.pl::4e693ab0-6974-450b-8f53-cb731196bb88" providerId="AD" clId="Web-{2174BCAB-D1F0-BEFF-3713-18F9767A125D}" dt="2020-05-12T19:54:00.268" v="525"/>
          <ac:spMkLst>
            <pc:docMk/>
            <pc:sldMk cId="3726182236" sldId="268"/>
            <ac:spMk id="19" creationId="{EFFB280C-BA0C-49DC-926F-5BB41ADF0A23}"/>
          </ac:spMkLst>
        </pc:spChg>
        <pc:picChg chg="add mod">
          <ac:chgData name="Emilia Magiera" userId="S::emilia.magiera@gmiedzna.pl::4e693ab0-6974-450b-8f53-cb731196bb88" providerId="AD" clId="Web-{2174BCAB-D1F0-BEFF-3713-18F9767A125D}" dt="2020-05-12T19:54:00.268" v="525"/>
          <ac:picMkLst>
            <pc:docMk/>
            <pc:sldMk cId="3726182236" sldId="268"/>
            <ac:picMk id="3" creationId="{787060AB-5058-40F8-B58C-2769A87423FA}"/>
          </ac:picMkLst>
        </pc:picChg>
        <pc:picChg chg="add mod ord">
          <ac:chgData name="Emilia Magiera" userId="S::emilia.magiera@gmiedzna.pl::4e693ab0-6974-450b-8f53-cb731196bb88" providerId="AD" clId="Web-{2174BCAB-D1F0-BEFF-3713-18F9767A125D}" dt="2020-05-12T19:54:00.268" v="525"/>
          <ac:picMkLst>
            <pc:docMk/>
            <pc:sldMk cId="3726182236" sldId="268"/>
            <ac:picMk id="4" creationId="{5F8B4307-36E6-4F19-ADCC-8AFC4CC7D928}"/>
          </ac:picMkLst>
        </pc:picChg>
      </pc:sldChg>
      <pc:sldChg chg="addSp delSp modSp new mod ord modTransition setBg">
        <pc:chgData name="Emilia Magiera" userId="S::emilia.magiera@gmiedzna.pl::4e693ab0-6974-450b-8f53-cb731196bb88" providerId="AD" clId="Web-{2174BCAB-D1F0-BEFF-3713-18F9767A125D}" dt="2020-05-12T20:16:17.797" v="1007"/>
        <pc:sldMkLst>
          <pc:docMk/>
          <pc:sldMk cId="574849217" sldId="269"/>
        </pc:sldMkLst>
        <pc:spChg chg="mod">
          <ac:chgData name="Emilia Magiera" userId="S::emilia.magiera@gmiedzna.pl::4e693ab0-6974-450b-8f53-cb731196bb88" providerId="AD" clId="Web-{2174BCAB-D1F0-BEFF-3713-18F9767A125D}" dt="2020-05-12T19:53:20.983" v="524" actId="1076"/>
          <ac:spMkLst>
            <pc:docMk/>
            <pc:sldMk cId="574849217" sldId="269"/>
            <ac:spMk id="2" creationId="{CFDCE11A-3B21-4EE0-B784-FB091AE7B604}"/>
          </ac:spMkLst>
        </pc:spChg>
        <pc:spChg chg="del">
          <ac:chgData name="Emilia Magiera" userId="S::emilia.magiera@gmiedzna.pl::4e693ab0-6974-450b-8f53-cb731196bb88" providerId="AD" clId="Web-{2174BCAB-D1F0-BEFF-3713-18F9767A125D}" dt="2020-05-12T18:48:10.734" v="208"/>
          <ac:spMkLst>
            <pc:docMk/>
            <pc:sldMk cId="574849217" sldId="269"/>
            <ac:spMk id="3" creationId="{C9198A21-A341-419D-8DD2-65DE5594D5EF}"/>
          </ac:spMkLst>
        </pc:spChg>
        <pc:spChg chg="add del mod">
          <ac:chgData name="Emilia Magiera" userId="S::emilia.magiera@gmiedzna.pl::4e693ab0-6974-450b-8f53-cb731196bb88" providerId="AD" clId="Web-{2174BCAB-D1F0-BEFF-3713-18F9767A125D}" dt="2020-05-12T19:50:24.233" v="466"/>
          <ac:spMkLst>
            <pc:docMk/>
            <pc:sldMk cId="574849217" sldId="269"/>
            <ac:spMk id="5" creationId="{532FD7C3-0B6E-4124-BC4B-CCF266B6D8ED}"/>
          </ac:spMkLst>
        </pc:spChg>
        <pc:spChg chg="add">
          <ac:chgData name="Emilia Magiera" userId="S::emilia.magiera@gmiedzna.pl::4e693ab0-6974-450b-8f53-cb731196bb88" providerId="AD" clId="Web-{2174BCAB-D1F0-BEFF-3713-18F9767A125D}" dt="2020-05-12T19:52:26.978" v="496"/>
          <ac:spMkLst>
            <pc:docMk/>
            <pc:sldMk cId="574849217" sldId="269"/>
            <ac:spMk id="11" creationId="{904DB13E-F722-4ED6-BB00-556651E95281}"/>
          </ac:spMkLst>
        </pc:spChg>
        <pc:spChg chg="add">
          <ac:chgData name="Emilia Magiera" userId="S::emilia.magiera@gmiedzna.pl::4e693ab0-6974-450b-8f53-cb731196bb88" providerId="AD" clId="Web-{2174BCAB-D1F0-BEFF-3713-18F9767A125D}" dt="2020-05-12T19:52:26.978" v="496"/>
          <ac:spMkLst>
            <pc:docMk/>
            <pc:sldMk cId="574849217" sldId="269"/>
            <ac:spMk id="13" creationId="{1419E3D9-C5FB-41A9-B6D2-DFB210BB6211}"/>
          </ac:spMkLst>
        </pc:spChg>
        <pc:spChg chg="add">
          <ac:chgData name="Emilia Magiera" userId="S::emilia.magiera@gmiedzna.pl::4e693ab0-6974-450b-8f53-cb731196bb88" providerId="AD" clId="Web-{2174BCAB-D1F0-BEFF-3713-18F9767A125D}" dt="2020-05-12T19:52:26.978" v="496"/>
          <ac:spMkLst>
            <pc:docMk/>
            <pc:sldMk cId="574849217" sldId="269"/>
            <ac:spMk id="15" creationId="{367909BF-1DF7-4ACE-8F58-6CF719BB27E5}"/>
          </ac:spMkLst>
        </pc:spChg>
        <pc:spChg chg="add">
          <ac:chgData name="Emilia Magiera" userId="S::emilia.magiera@gmiedzna.pl::4e693ab0-6974-450b-8f53-cb731196bb88" providerId="AD" clId="Web-{2174BCAB-D1F0-BEFF-3713-18F9767A125D}" dt="2020-05-12T19:52:26.978" v="496"/>
          <ac:spMkLst>
            <pc:docMk/>
            <pc:sldMk cId="574849217" sldId="269"/>
            <ac:spMk id="17" creationId="{89E8BEDB-0BBC-4F21-9CFB-8530D664C343}"/>
          </ac:spMkLst>
        </pc:spChg>
        <pc:spChg chg="add">
          <ac:chgData name="Emilia Magiera" userId="S::emilia.magiera@gmiedzna.pl::4e693ab0-6974-450b-8f53-cb731196bb88" providerId="AD" clId="Web-{2174BCAB-D1F0-BEFF-3713-18F9767A125D}" dt="2020-05-12T19:52:26.978" v="496"/>
          <ac:spMkLst>
            <pc:docMk/>
            <pc:sldMk cId="574849217" sldId="269"/>
            <ac:spMk id="24" creationId="{420551B3-B4DA-48EE-988C-4FAEAEB5CE98}"/>
          </ac:spMkLst>
        </pc:spChg>
        <pc:spChg chg="add">
          <ac:chgData name="Emilia Magiera" userId="S::emilia.magiera@gmiedzna.pl::4e693ab0-6974-450b-8f53-cb731196bb88" providerId="AD" clId="Web-{2174BCAB-D1F0-BEFF-3713-18F9767A125D}" dt="2020-05-12T19:52:26.978" v="496"/>
          <ac:spMkLst>
            <pc:docMk/>
            <pc:sldMk cId="574849217" sldId="269"/>
            <ac:spMk id="26" creationId="{463B06BE-EA23-41F8-95FA-C2121903AA0B}"/>
          </ac:spMkLst>
        </pc:spChg>
        <pc:spChg chg="add">
          <ac:chgData name="Emilia Magiera" userId="S::emilia.magiera@gmiedzna.pl::4e693ab0-6974-450b-8f53-cb731196bb88" providerId="AD" clId="Web-{2174BCAB-D1F0-BEFF-3713-18F9767A125D}" dt="2020-05-12T19:52:26.978" v="496"/>
          <ac:spMkLst>
            <pc:docMk/>
            <pc:sldMk cId="574849217" sldId="269"/>
            <ac:spMk id="28" creationId="{DBD58E42-9528-4E37-BD4B-D2153C0E39BE}"/>
          </ac:spMkLst>
        </pc:spChg>
        <pc:spChg chg="add">
          <ac:chgData name="Emilia Magiera" userId="S::emilia.magiera@gmiedzna.pl::4e693ab0-6974-450b-8f53-cb731196bb88" providerId="AD" clId="Web-{2174BCAB-D1F0-BEFF-3713-18F9767A125D}" dt="2020-05-12T19:52:26.978" v="496"/>
          <ac:spMkLst>
            <pc:docMk/>
            <pc:sldMk cId="574849217" sldId="269"/>
            <ac:spMk id="30" creationId="{2644B391-9BFE-445C-A9EC-F544BB85FBC7}"/>
          </ac:spMkLst>
        </pc:spChg>
        <pc:spChg chg="add">
          <ac:chgData name="Emilia Magiera" userId="S::emilia.magiera@gmiedzna.pl::4e693ab0-6974-450b-8f53-cb731196bb88" providerId="AD" clId="Web-{2174BCAB-D1F0-BEFF-3713-18F9767A125D}" dt="2020-05-12T19:52:26.978" v="496"/>
          <ac:spMkLst>
            <pc:docMk/>
            <pc:sldMk cId="574849217" sldId="269"/>
            <ac:spMk id="32" creationId="{4ABD1344-3ECB-4121-9DA5-5803B789FB24}"/>
          </ac:spMkLst>
        </pc:spChg>
        <pc:grpChg chg="add">
          <ac:chgData name="Emilia Magiera" userId="S::emilia.magiera@gmiedzna.pl::4e693ab0-6974-450b-8f53-cb731196bb88" providerId="AD" clId="Web-{2174BCAB-D1F0-BEFF-3713-18F9767A125D}" dt="2020-05-12T19:52:26.978" v="496"/>
          <ac:grpSpMkLst>
            <pc:docMk/>
            <pc:sldMk cId="574849217" sldId="269"/>
            <ac:grpSpMk id="19" creationId="{E26428D7-C6F3-473D-A360-A3F5C3E8728C}"/>
          </ac:grpSpMkLst>
        </pc:grpChg>
        <pc:picChg chg="add del mod ord">
          <ac:chgData name="Emilia Magiera" userId="S::emilia.magiera@gmiedzna.pl::4e693ab0-6974-450b-8f53-cb731196bb88" providerId="AD" clId="Web-{2174BCAB-D1F0-BEFF-3713-18F9767A125D}" dt="2020-05-12T19:49:45.822" v="465"/>
          <ac:picMkLst>
            <pc:docMk/>
            <pc:sldMk cId="574849217" sldId="269"/>
            <ac:picMk id="4" creationId="{FAFC06CF-0E79-41C9-97D3-8AC9AD952E26}"/>
          </ac:picMkLst>
        </pc:picChg>
        <pc:picChg chg="add mod ord">
          <ac:chgData name="Emilia Magiera" userId="S::emilia.magiera@gmiedzna.pl::4e693ab0-6974-450b-8f53-cb731196bb88" providerId="AD" clId="Web-{2174BCAB-D1F0-BEFF-3713-18F9767A125D}" dt="2020-05-12T19:52:26.978" v="496"/>
          <ac:picMkLst>
            <pc:docMk/>
            <pc:sldMk cId="574849217" sldId="269"/>
            <ac:picMk id="6" creationId="{C860C9E9-8DB0-4DF6-9E3E-0A0A851C8C79}"/>
          </ac:picMkLst>
        </pc:picChg>
        <pc:cxnChg chg="add">
          <ac:chgData name="Emilia Magiera" userId="S::emilia.magiera@gmiedzna.pl::4e693ab0-6974-450b-8f53-cb731196bb88" providerId="AD" clId="Web-{2174BCAB-D1F0-BEFF-3713-18F9767A125D}" dt="2020-05-12T19:52:26.978" v="496"/>
          <ac:cxnSpMkLst>
            <pc:docMk/>
            <pc:sldMk cId="574849217" sldId="269"/>
            <ac:cxnSpMk id="34" creationId="{10777ED6-C75F-413D-B1A7-A87484859406}"/>
          </ac:cxnSpMkLst>
        </pc:cxnChg>
        <pc:cxnChg chg="add">
          <ac:chgData name="Emilia Magiera" userId="S::emilia.magiera@gmiedzna.pl::4e693ab0-6974-450b-8f53-cb731196bb88" providerId="AD" clId="Web-{2174BCAB-D1F0-BEFF-3713-18F9767A125D}" dt="2020-05-12T19:52:26.978" v="496"/>
          <ac:cxnSpMkLst>
            <pc:docMk/>
            <pc:sldMk cId="574849217" sldId="269"/>
            <ac:cxnSpMk id="36" creationId="{9738CB9E-8778-46C8-9564-691BCFA6C74B}"/>
          </ac:cxnSpMkLst>
        </pc:cxnChg>
        <pc:cxnChg chg="add">
          <ac:chgData name="Emilia Magiera" userId="S::emilia.magiera@gmiedzna.pl::4e693ab0-6974-450b-8f53-cb731196bb88" providerId="AD" clId="Web-{2174BCAB-D1F0-BEFF-3713-18F9767A125D}" dt="2020-05-12T19:52:26.978" v="496"/>
          <ac:cxnSpMkLst>
            <pc:docMk/>
            <pc:sldMk cId="574849217" sldId="269"/>
            <ac:cxnSpMk id="38" creationId="{9FAAFDA8-0685-4629-AEF8-A47DD6E975BF}"/>
          </ac:cxnSpMkLst>
        </pc:cxnChg>
      </pc:sldChg>
      <pc:sldChg chg="modSp new modTransition">
        <pc:chgData name="Emilia Magiera" userId="S::emilia.magiera@gmiedzna.pl::4e693ab0-6974-450b-8f53-cb731196bb88" providerId="AD" clId="Web-{2174BCAB-D1F0-BEFF-3713-18F9767A125D}" dt="2020-05-12T20:15:46.372" v="1004"/>
        <pc:sldMkLst>
          <pc:docMk/>
          <pc:sldMk cId="113519116" sldId="270"/>
        </pc:sldMkLst>
        <pc:spChg chg="mod">
          <ac:chgData name="Emilia Magiera" userId="S::emilia.magiera@gmiedzna.pl::4e693ab0-6974-450b-8f53-cb731196bb88" providerId="AD" clId="Web-{2174BCAB-D1F0-BEFF-3713-18F9767A125D}" dt="2020-05-12T18:59:19.619" v="288" actId="20577"/>
          <ac:spMkLst>
            <pc:docMk/>
            <pc:sldMk cId="113519116" sldId="270"/>
            <ac:spMk id="2" creationId="{02A9D352-90CE-4072-8691-184D4F376B7C}"/>
          </ac:spMkLst>
        </pc:spChg>
        <pc:spChg chg="mod">
          <ac:chgData name="Emilia Magiera" userId="S::emilia.magiera@gmiedzna.pl::4e693ab0-6974-450b-8f53-cb731196bb88" providerId="AD" clId="Web-{2174BCAB-D1F0-BEFF-3713-18F9767A125D}" dt="2020-05-12T18:59:26.915" v="291" actId="20577"/>
          <ac:spMkLst>
            <pc:docMk/>
            <pc:sldMk cId="113519116" sldId="270"/>
            <ac:spMk id="3" creationId="{7D8DBF44-7033-4F4A-9C92-5183FDA40C68}"/>
          </ac:spMkLst>
        </pc:spChg>
      </pc:sldChg>
      <pc:sldChg chg="modSp new modTransition">
        <pc:chgData name="Emilia Magiera" userId="S::emilia.magiera@gmiedzna.pl::4e693ab0-6974-450b-8f53-cb731196bb88" providerId="AD" clId="Web-{2174BCAB-D1F0-BEFF-3713-18F9767A125D}" dt="2020-05-12T20:15:40.903" v="1003"/>
        <pc:sldMkLst>
          <pc:docMk/>
          <pc:sldMk cId="863610558" sldId="271"/>
        </pc:sldMkLst>
        <pc:spChg chg="mod">
          <ac:chgData name="Emilia Magiera" userId="S::emilia.magiera@gmiedzna.pl::4e693ab0-6974-450b-8f53-cb731196bb88" providerId="AD" clId="Web-{2174BCAB-D1F0-BEFF-3713-18F9767A125D}" dt="2020-05-12T19:02:37.196" v="323" actId="1076"/>
          <ac:spMkLst>
            <pc:docMk/>
            <pc:sldMk cId="863610558" sldId="271"/>
            <ac:spMk id="2" creationId="{0615E3B6-7DC0-44F5-BE8A-82429C864CEB}"/>
          </ac:spMkLst>
        </pc:spChg>
        <pc:spChg chg="mod">
          <ac:chgData name="Emilia Magiera" userId="S::emilia.magiera@gmiedzna.pl::4e693ab0-6974-450b-8f53-cb731196bb88" providerId="AD" clId="Web-{2174BCAB-D1F0-BEFF-3713-18F9767A125D}" dt="2020-05-12T19:02:46.898" v="324" actId="1076"/>
          <ac:spMkLst>
            <pc:docMk/>
            <pc:sldMk cId="863610558" sldId="271"/>
            <ac:spMk id="3" creationId="{650F5217-AED3-429A-A764-4A715212BD93}"/>
          </ac:spMkLst>
        </pc:spChg>
      </pc:sldChg>
      <pc:sldChg chg="addSp delSp modSp new mod ord modTransition setBg">
        <pc:chgData name="Emilia Magiera" userId="S::emilia.magiera@gmiedzna.pl::4e693ab0-6974-450b-8f53-cb731196bb88" providerId="AD" clId="Web-{2174BCAB-D1F0-BEFF-3713-18F9767A125D}" dt="2020-05-12T20:16:05.874" v="1006"/>
        <pc:sldMkLst>
          <pc:docMk/>
          <pc:sldMk cId="1486560848" sldId="272"/>
        </pc:sldMkLst>
        <pc:spChg chg="mod ord">
          <ac:chgData name="Emilia Magiera" userId="S::emilia.magiera@gmiedzna.pl::4e693ab0-6974-450b-8f53-cb731196bb88" providerId="AD" clId="Web-{2174BCAB-D1F0-BEFF-3713-18F9767A125D}" dt="2020-05-12T20:01:57.171" v="641"/>
          <ac:spMkLst>
            <pc:docMk/>
            <pc:sldMk cId="1486560848" sldId="272"/>
            <ac:spMk id="2" creationId="{0EAF1D4D-DA6C-43C8-A710-67ABE65A4AB0}"/>
          </ac:spMkLst>
        </pc:spChg>
        <pc:spChg chg="del">
          <ac:chgData name="Emilia Magiera" userId="S::emilia.magiera@gmiedzna.pl::4e693ab0-6974-450b-8f53-cb731196bb88" providerId="AD" clId="Web-{2174BCAB-D1F0-BEFF-3713-18F9767A125D}" dt="2020-05-12T19:51:07.658" v="468"/>
          <ac:spMkLst>
            <pc:docMk/>
            <pc:sldMk cId="1486560848" sldId="272"/>
            <ac:spMk id="3" creationId="{A9D83156-8475-46DA-806D-586CE599AFFF}"/>
          </ac:spMkLst>
        </pc:spChg>
        <pc:spChg chg="add del">
          <ac:chgData name="Emilia Magiera" userId="S::emilia.magiera@gmiedzna.pl::4e693ab0-6974-450b-8f53-cb731196bb88" providerId="AD" clId="Web-{2174BCAB-D1F0-BEFF-3713-18F9767A125D}" dt="2020-05-12T20:01:57.171" v="641"/>
          <ac:spMkLst>
            <pc:docMk/>
            <pc:sldMk cId="1486560848" sldId="272"/>
            <ac:spMk id="6" creationId="{B6EE7E08-B389-43E5-B019-1B0A8ACBBD93}"/>
          </ac:spMkLst>
        </pc:spChg>
        <pc:spChg chg="add del">
          <ac:chgData name="Emilia Magiera" userId="S::emilia.magiera@gmiedzna.pl::4e693ab0-6974-450b-8f53-cb731196bb88" providerId="AD" clId="Web-{2174BCAB-D1F0-BEFF-3713-18F9767A125D}" dt="2020-05-12T20:01:57.171" v="641"/>
          <ac:spMkLst>
            <pc:docMk/>
            <pc:sldMk cId="1486560848" sldId="272"/>
            <ac:spMk id="7" creationId="{E60D94A5-8A09-4BAB-8F7C-69BC34C54DDE}"/>
          </ac:spMkLst>
        </pc:spChg>
        <pc:spChg chg="add del">
          <ac:chgData name="Emilia Magiera" userId="S::emilia.magiera@gmiedzna.pl::4e693ab0-6974-450b-8f53-cb731196bb88" providerId="AD" clId="Web-{2174BCAB-D1F0-BEFF-3713-18F9767A125D}" dt="2020-05-12T19:56:35.282" v="561"/>
          <ac:spMkLst>
            <pc:docMk/>
            <pc:sldMk cId="1486560848" sldId="272"/>
            <ac:spMk id="8" creationId="{EA2BCEBD-F154-4154-B0D4-AF929B0B9740}"/>
          </ac:spMkLst>
        </pc:spChg>
        <pc:spChg chg="add del">
          <ac:chgData name="Emilia Magiera" userId="S::emilia.magiera@gmiedzna.pl::4e693ab0-6974-450b-8f53-cb731196bb88" providerId="AD" clId="Web-{2174BCAB-D1F0-BEFF-3713-18F9767A125D}" dt="2020-05-12T19:56:31.266" v="559"/>
          <ac:spMkLst>
            <pc:docMk/>
            <pc:sldMk cId="1486560848" sldId="272"/>
            <ac:spMk id="9" creationId="{904DB13E-F722-4ED6-BB00-556651E95281}"/>
          </ac:spMkLst>
        </pc:spChg>
        <pc:spChg chg="add del">
          <ac:chgData name="Emilia Magiera" userId="S::emilia.magiera@gmiedzna.pl::4e693ab0-6974-450b-8f53-cb731196bb88" providerId="AD" clId="Web-{2174BCAB-D1F0-BEFF-3713-18F9767A125D}" dt="2020-05-12T20:01:57.171" v="641"/>
          <ac:spMkLst>
            <pc:docMk/>
            <pc:sldMk cId="1486560848" sldId="272"/>
            <ac:spMk id="10" creationId="{7A1AE32B-3A6E-4C5E-8FEB-73861B9A26B5}"/>
          </ac:spMkLst>
        </pc:spChg>
        <pc:spChg chg="add del">
          <ac:chgData name="Emilia Magiera" userId="S::emilia.magiera@gmiedzna.pl::4e693ab0-6974-450b-8f53-cb731196bb88" providerId="AD" clId="Web-{2174BCAB-D1F0-BEFF-3713-18F9767A125D}" dt="2020-05-12T19:56:31.266" v="559"/>
          <ac:spMkLst>
            <pc:docMk/>
            <pc:sldMk cId="1486560848" sldId="272"/>
            <ac:spMk id="11" creationId="{1419E3D9-C5FB-41A9-B6D2-DFB210BB6211}"/>
          </ac:spMkLst>
        </pc:spChg>
        <pc:spChg chg="add">
          <ac:chgData name="Emilia Magiera" userId="S::emilia.magiera@gmiedzna.pl::4e693ab0-6974-450b-8f53-cb731196bb88" providerId="AD" clId="Web-{2174BCAB-D1F0-BEFF-3713-18F9767A125D}" dt="2020-05-12T20:01:57.171" v="641"/>
          <ac:spMkLst>
            <pc:docMk/>
            <pc:sldMk cId="1486560848" sldId="272"/>
            <ac:spMk id="12" creationId="{904DB13E-F722-4ED6-BB00-556651E95281}"/>
          </ac:spMkLst>
        </pc:spChg>
        <pc:spChg chg="add del">
          <ac:chgData name="Emilia Magiera" userId="S::emilia.magiera@gmiedzna.pl::4e693ab0-6974-450b-8f53-cb731196bb88" providerId="AD" clId="Web-{2174BCAB-D1F0-BEFF-3713-18F9767A125D}" dt="2020-05-12T19:56:31.266" v="559"/>
          <ac:spMkLst>
            <pc:docMk/>
            <pc:sldMk cId="1486560848" sldId="272"/>
            <ac:spMk id="13" creationId="{367909BF-1DF7-4ACE-8F58-6CF719BB27E5}"/>
          </ac:spMkLst>
        </pc:spChg>
        <pc:spChg chg="add">
          <ac:chgData name="Emilia Magiera" userId="S::emilia.magiera@gmiedzna.pl::4e693ab0-6974-450b-8f53-cb731196bb88" providerId="AD" clId="Web-{2174BCAB-D1F0-BEFF-3713-18F9767A125D}" dt="2020-05-12T20:01:57.171" v="641"/>
          <ac:spMkLst>
            <pc:docMk/>
            <pc:sldMk cId="1486560848" sldId="272"/>
            <ac:spMk id="14" creationId="{1419E3D9-C5FB-41A9-B6D2-DFB210BB6211}"/>
          </ac:spMkLst>
        </pc:spChg>
        <pc:spChg chg="add del">
          <ac:chgData name="Emilia Magiera" userId="S::emilia.magiera@gmiedzna.pl::4e693ab0-6974-450b-8f53-cb731196bb88" providerId="AD" clId="Web-{2174BCAB-D1F0-BEFF-3713-18F9767A125D}" dt="2020-05-12T19:56:31.266" v="559"/>
          <ac:spMkLst>
            <pc:docMk/>
            <pc:sldMk cId="1486560848" sldId="272"/>
            <ac:spMk id="15" creationId="{89E8BEDB-0BBC-4F21-9CFB-8530D664C343}"/>
          </ac:spMkLst>
        </pc:spChg>
        <pc:spChg chg="add">
          <ac:chgData name="Emilia Magiera" userId="S::emilia.magiera@gmiedzna.pl::4e693ab0-6974-450b-8f53-cb731196bb88" providerId="AD" clId="Web-{2174BCAB-D1F0-BEFF-3713-18F9767A125D}" dt="2020-05-12T20:01:57.171" v="641"/>
          <ac:spMkLst>
            <pc:docMk/>
            <pc:sldMk cId="1486560848" sldId="272"/>
            <ac:spMk id="19" creationId="{367909BF-1DF7-4ACE-8F58-6CF719BB27E5}"/>
          </ac:spMkLst>
        </pc:spChg>
        <pc:spChg chg="add">
          <ac:chgData name="Emilia Magiera" userId="S::emilia.magiera@gmiedzna.pl::4e693ab0-6974-450b-8f53-cb731196bb88" providerId="AD" clId="Web-{2174BCAB-D1F0-BEFF-3713-18F9767A125D}" dt="2020-05-12T20:01:57.171" v="641"/>
          <ac:spMkLst>
            <pc:docMk/>
            <pc:sldMk cId="1486560848" sldId="272"/>
            <ac:spMk id="20" creationId="{420551B3-B4DA-48EE-988C-4FAEAEB5CE98}"/>
          </ac:spMkLst>
        </pc:spChg>
        <pc:spChg chg="add">
          <ac:chgData name="Emilia Magiera" userId="S::emilia.magiera@gmiedzna.pl::4e693ab0-6974-450b-8f53-cb731196bb88" providerId="AD" clId="Web-{2174BCAB-D1F0-BEFF-3713-18F9767A125D}" dt="2020-05-12T20:01:57.171" v="641"/>
          <ac:spMkLst>
            <pc:docMk/>
            <pc:sldMk cId="1486560848" sldId="272"/>
            <ac:spMk id="21" creationId="{89E8BEDB-0BBC-4F21-9CFB-8530D664C343}"/>
          </ac:spMkLst>
        </pc:spChg>
        <pc:spChg chg="add del">
          <ac:chgData name="Emilia Magiera" userId="S::emilia.magiera@gmiedzna.pl::4e693ab0-6974-450b-8f53-cb731196bb88" providerId="AD" clId="Web-{2174BCAB-D1F0-BEFF-3713-18F9767A125D}" dt="2020-05-12T19:56:31.266" v="559"/>
          <ac:spMkLst>
            <pc:docMk/>
            <pc:sldMk cId="1486560848" sldId="272"/>
            <ac:spMk id="22" creationId="{420551B3-B4DA-48EE-988C-4FAEAEB5CE98}"/>
          </ac:spMkLst>
        </pc:spChg>
        <pc:spChg chg="add del">
          <ac:chgData name="Emilia Magiera" userId="S::emilia.magiera@gmiedzna.pl::4e693ab0-6974-450b-8f53-cb731196bb88" providerId="AD" clId="Web-{2174BCAB-D1F0-BEFF-3713-18F9767A125D}" dt="2020-05-12T19:56:31.266" v="559"/>
          <ac:spMkLst>
            <pc:docMk/>
            <pc:sldMk cId="1486560848" sldId="272"/>
            <ac:spMk id="24" creationId="{463B06BE-EA23-41F8-95FA-C2121903AA0B}"/>
          </ac:spMkLst>
        </pc:spChg>
        <pc:spChg chg="add del">
          <ac:chgData name="Emilia Magiera" userId="S::emilia.magiera@gmiedzna.pl::4e693ab0-6974-450b-8f53-cb731196bb88" providerId="AD" clId="Web-{2174BCAB-D1F0-BEFF-3713-18F9767A125D}" dt="2020-05-12T19:56:31.266" v="559"/>
          <ac:spMkLst>
            <pc:docMk/>
            <pc:sldMk cId="1486560848" sldId="272"/>
            <ac:spMk id="26" creationId="{DBD58E42-9528-4E37-BD4B-D2153C0E39BE}"/>
          </ac:spMkLst>
        </pc:spChg>
        <pc:spChg chg="add">
          <ac:chgData name="Emilia Magiera" userId="S::emilia.magiera@gmiedzna.pl::4e693ab0-6974-450b-8f53-cb731196bb88" providerId="AD" clId="Web-{2174BCAB-D1F0-BEFF-3713-18F9767A125D}" dt="2020-05-12T20:01:57.171" v="641"/>
          <ac:spMkLst>
            <pc:docMk/>
            <pc:sldMk cId="1486560848" sldId="272"/>
            <ac:spMk id="27" creationId="{A643B7E8-B361-4A91-A7A5-07418CFCF9E5}"/>
          </ac:spMkLst>
        </pc:spChg>
        <pc:spChg chg="add del">
          <ac:chgData name="Emilia Magiera" userId="S::emilia.magiera@gmiedzna.pl::4e693ab0-6974-450b-8f53-cb731196bb88" providerId="AD" clId="Web-{2174BCAB-D1F0-BEFF-3713-18F9767A125D}" dt="2020-05-12T19:56:31.266" v="559"/>
          <ac:spMkLst>
            <pc:docMk/>
            <pc:sldMk cId="1486560848" sldId="272"/>
            <ac:spMk id="28" creationId="{2644B391-9BFE-445C-A9EC-F544BB85FBC7}"/>
          </ac:spMkLst>
        </pc:spChg>
        <pc:spChg chg="add">
          <ac:chgData name="Emilia Magiera" userId="S::emilia.magiera@gmiedzna.pl::4e693ab0-6974-450b-8f53-cb731196bb88" providerId="AD" clId="Web-{2174BCAB-D1F0-BEFF-3713-18F9767A125D}" dt="2020-05-12T20:01:57.171" v="641"/>
          <ac:spMkLst>
            <pc:docMk/>
            <pc:sldMk cId="1486560848" sldId="272"/>
            <ac:spMk id="29" creationId="{D7A74E93-DAA8-4661-8F23-0F48710EAF4A}"/>
          </ac:spMkLst>
        </pc:spChg>
        <pc:spChg chg="add del">
          <ac:chgData name="Emilia Magiera" userId="S::emilia.magiera@gmiedzna.pl::4e693ab0-6974-450b-8f53-cb731196bb88" providerId="AD" clId="Web-{2174BCAB-D1F0-BEFF-3713-18F9767A125D}" dt="2020-05-12T19:56:31.266" v="559"/>
          <ac:spMkLst>
            <pc:docMk/>
            <pc:sldMk cId="1486560848" sldId="272"/>
            <ac:spMk id="30" creationId="{4ABD1344-3ECB-4121-9DA5-5803B789FB24}"/>
          </ac:spMkLst>
        </pc:spChg>
        <pc:spChg chg="add">
          <ac:chgData name="Emilia Magiera" userId="S::emilia.magiera@gmiedzna.pl::4e693ab0-6974-450b-8f53-cb731196bb88" providerId="AD" clId="Web-{2174BCAB-D1F0-BEFF-3713-18F9767A125D}" dt="2020-05-12T20:01:57.171" v="641"/>
          <ac:spMkLst>
            <pc:docMk/>
            <pc:sldMk cId="1486560848" sldId="272"/>
            <ac:spMk id="31" creationId="{FF212E38-C041-49D9-9236-29FF44B27E1B}"/>
          </ac:spMkLst>
        </pc:spChg>
        <pc:spChg chg="add">
          <ac:chgData name="Emilia Magiera" userId="S::emilia.magiera@gmiedzna.pl::4e693ab0-6974-450b-8f53-cb731196bb88" providerId="AD" clId="Web-{2174BCAB-D1F0-BEFF-3713-18F9767A125D}" dt="2020-05-12T20:01:57.171" v="641"/>
          <ac:spMkLst>
            <pc:docMk/>
            <pc:sldMk cId="1486560848" sldId="272"/>
            <ac:spMk id="33" creationId="{790391D1-AA86-467F-A77E-0606FCCCD29B}"/>
          </ac:spMkLst>
        </pc:spChg>
        <pc:grpChg chg="add del">
          <ac:chgData name="Emilia Magiera" userId="S::emilia.magiera@gmiedzna.pl::4e693ab0-6974-450b-8f53-cb731196bb88" providerId="AD" clId="Web-{2174BCAB-D1F0-BEFF-3713-18F9767A125D}" dt="2020-05-12T19:56:31.266" v="559"/>
          <ac:grpSpMkLst>
            <pc:docMk/>
            <pc:sldMk cId="1486560848" sldId="272"/>
            <ac:grpSpMk id="17" creationId="{E26428D7-C6F3-473D-A360-A3F5C3E8728C}"/>
          </ac:grpSpMkLst>
        </pc:grpChg>
        <pc:grpChg chg="add">
          <ac:chgData name="Emilia Magiera" userId="S::emilia.magiera@gmiedzna.pl::4e693ab0-6974-450b-8f53-cb731196bb88" providerId="AD" clId="Web-{2174BCAB-D1F0-BEFF-3713-18F9767A125D}" dt="2020-05-12T20:01:57.171" v="641"/>
          <ac:grpSpMkLst>
            <pc:docMk/>
            <pc:sldMk cId="1486560848" sldId="272"/>
            <ac:grpSpMk id="23" creationId="{E26428D7-C6F3-473D-A360-A3F5C3E8728C}"/>
          </ac:grpSpMkLst>
        </pc:grpChg>
        <pc:picChg chg="add mod ord">
          <ac:chgData name="Emilia Magiera" userId="S::emilia.magiera@gmiedzna.pl::4e693ab0-6974-450b-8f53-cb731196bb88" providerId="AD" clId="Web-{2174BCAB-D1F0-BEFF-3713-18F9767A125D}" dt="2020-05-12T20:01:57.171" v="641"/>
          <ac:picMkLst>
            <pc:docMk/>
            <pc:sldMk cId="1486560848" sldId="272"/>
            <ac:picMk id="4" creationId="{9ECAA444-5B04-44B4-ACF9-B05F883DEC8D}"/>
          </ac:picMkLst>
        </pc:picChg>
        <pc:cxnChg chg="add del">
          <ac:chgData name="Emilia Magiera" userId="S::emilia.magiera@gmiedzna.pl::4e693ab0-6974-450b-8f53-cb731196bb88" providerId="AD" clId="Web-{2174BCAB-D1F0-BEFF-3713-18F9767A125D}" dt="2020-05-12T19:56:31.266" v="559"/>
          <ac:cxnSpMkLst>
            <pc:docMk/>
            <pc:sldMk cId="1486560848" sldId="272"/>
            <ac:cxnSpMk id="32" creationId="{10777ED6-C75F-413D-B1A7-A87484859406}"/>
          </ac:cxnSpMkLst>
        </pc:cxnChg>
        <pc:cxnChg chg="add del">
          <ac:chgData name="Emilia Magiera" userId="S::emilia.magiera@gmiedzna.pl::4e693ab0-6974-450b-8f53-cb731196bb88" providerId="AD" clId="Web-{2174BCAB-D1F0-BEFF-3713-18F9767A125D}" dt="2020-05-12T19:56:31.266" v="559"/>
          <ac:cxnSpMkLst>
            <pc:docMk/>
            <pc:sldMk cId="1486560848" sldId="272"/>
            <ac:cxnSpMk id="34" creationId="{9738CB9E-8778-46C8-9564-691BCFA6C74B}"/>
          </ac:cxnSpMkLst>
        </pc:cxnChg>
        <pc:cxnChg chg="add del">
          <ac:chgData name="Emilia Magiera" userId="S::emilia.magiera@gmiedzna.pl::4e693ab0-6974-450b-8f53-cb731196bb88" providerId="AD" clId="Web-{2174BCAB-D1F0-BEFF-3713-18F9767A125D}" dt="2020-05-12T19:56:31.266" v="559"/>
          <ac:cxnSpMkLst>
            <pc:docMk/>
            <pc:sldMk cId="1486560848" sldId="272"/>
            <ac:cxnSpMk id="36" creationId="{9FAAFDA8-0685-4629-AEF8-A47DD6E975BF}"/>
          </ac:cxnSpMkLst>
        </pc:cxnChg>
        <pc:cxnChg chg="add">
          <ac:chgData name="Emilia Magiera" userId="S::emilia.magiera@gmiedzna.pl::4e693ab0-6974-450b-8f53-cb731196bb88" providerId="AD" clId="Web-{2174BCAB-D1F0-BEFF-3713-18F9767A125D}" dt="2020-05-12T20:01:57.171" v="641"/>
          <ac:cxnSpMkLst>
            <pc:docMk/>
            <pc:sldMk cId="1486560848" sldId="272"/>
            <ac:cxnSpMk id="38" creationId="{4A430F17-C7B1-40FD-89FA-55002B663697}"/>
          </ac:cxnSpMkLst>
        </pc:cxnChg>
        <pc:cxnChg chg="add">
          <ac:chgData name="Emilia Magiera" userId="S::emilia.magiera@gmiedzna.pl::4e693ab0-6974-450b-8f53-cb731196bb88" providerId="AD" clId="Web-{2174BCAB-D1F0-BEFF-3713-18F9767A125D}" dt="2020-05-12T20:01:57.171" v="641"/>
          <ac:cxnSpMkLst>
            <pc:docMk/>
            <pc:sldMk cId="1486560848" sldId="272"/>
            <ac:cxnSpMk id="40" creationId="{03EAAD29-514C-4272-AA97-D2DCEB35B696}"/>
          </ac:cxnSpMkLst>
        </pc:cxnChg>
        <pc:cxnChg chg="add">
          <ac:chgData name="Emilia Magiera" userId="S::emilia.magiera@gmiedzna.pl::4e693ab0-6974-450b-8f53-cb731196bb88" providerId="AD" clId="Web-{2174BCAB-D1F0-BEFF-3713-18F9767A125D}" dt="2020-05-12T20:01:57.171" v="641"/>
          <ac:cxnSpMkLst>
            <pc:docMk/>
            <pc:sldMk cId="1486560848" sldId="272"/>
            <ac:cxnSpMk id="42" creationId="{E080894D-F290-4DF4-82A7-905285A7E129}"/>
          </ac:cxnSpMkLst>
        </pc:cxnChg>
      </pc:sldChg>
      <pc:sldChg chg="addSp modSp new mod modTransition setBg">
        <pc:chgData name="Emilia Magiera" userId="S::emilia.magiera@gmiedzna.pl::4e693ab0-6974-450b-8f53-cb731196bb88" providerId="AD" clId="Web-{2174BCAB-D1F0-BEFF-3713-18F9767A125D}" dt="2020-05-12T20:15:12.431" v="998"/>
        <pc:sldMkLst>
          <pc:docMk/>
          <pc:sldMk cId="4210819336" sldId="273"/>
        </pc:sldMkLst>
        <pc:spChg chg="mod">
          <ac:chgData name="Emilia Magiera" userId="S::emilia.magiera@gmiedzna.pl::4e693ab0-6974-450b-8f53-cb731196bb88" providerId="AD" clId="Web-{2174BCAB-D1F0-BEFF-3713-18F9767A125D}" dt="2020-05-12T20:09:42.120" v="855" actId="14100"/>
          <ac:spMkLst>
            <pc:docMk/>
            <pc:sldMk cId="4210819336" sldId="273"/>
            <ac:spMk id="2" creationId="{A2D8E645-654E-44E8-9A18-E997E0535868}"/>
          </ac:spMkLst>
        </pc:spChg>
        <pc:spChg chg="add mod">
          <ac:chgData name="Emilia Magiera" userId="S::emilia.magiera@gmiedzna.pl::4e693ab0-6974-450b-8f53-cb731196bb88" providerId="AD" clId="Web-{2174BCAB-D1F0-BEFF-3713-18F9767A125D}" dt="2020-05-12T20:10:57.252" v="923" actId="20577"/>
          <ac:spMkLst>
            <pc:docMk/>
            <pc:sldMk cId="4210819336" sldId="273"/>
            <ac:spMk id="3" creationId="{3917B25B-D285-42C6-AF6E-692DD12C7D87}"/>
          </ac:spMkLst>
        </pc:spChg>
        <pc:spChg chg="add">
          <ac:chgData name="Emilia Magiera" userId="S::emilia.magiera@gmiedzna.pl::4e693ab0-6974-450b-8f53-cb731196bb88" providerId="AD" clId="Web-{2174BCAB-D1F0-BEFF-3713-18F9767A125D}" dt="2020-05-12T20:07:57.329" v="849"/>
          <ac:spMkLst>
            <pc:docMk/>
            <pc:sldMk cId="4210819336" sldId="273"/>
            <ac:spMk id="7" creationId="{904DB13E-F722-4ED6-BB00-556651E95281}"/>
          </ac:spMkLst>
        </pc:spChg>
        <pc:spChg chg="add">
          <ac:chgData name="Emilia Magiera" userId="S::emilia.magiera@gmiedzna.pl::4e693ab0-6974-450b-8f53-cb731196bb88" providerId="AD" clId="Web-{2174BCAB-D1F0-BEFF-3713-18F9767A125D}" dt="2020-05-12T20:07:57.329" v="849"/>
          <ac:spMkLst>
            <pc:docMk/>
            <pc:sldMk cId="4210819336" sldId="273"/>
            <ac:spMk id="9" creationId="{7B58A187-A4B1-42EB-A4C7-8635BA507BCE}"/>
          </ac:spMkLst>
        </pc:spChg>
        <pc:spChg chg="add">
          <ac:chgData name="Emilia Magiera" userId="S::emilia.magiera@gmiedzna.pl::4e693ab0-6974-450b-8f53-cb731196bb88" providerId="AD" clId="Web-{2174BCAB-D1F0-BEFF-3713-18F9767A125D}" dt="2020-05-12T20:07:57.329" v="849"/>
          <ac:spMkLst>
            <pc:docMk/>
            <pc:sldMk cId="4210819336" sldId="273"/>
            <ac:spMk id="11" creationId="{37F14E7F-3054-458C-ACF9-A8DA1757C65C}"/>
          </ac:spMkLst>
        </pc:spChg>
        <pc:spChg chg="add">
          <ac:chgData name="Emilia Magiera" userId="S::emilia.magiera@gmiedzna.pl::4e693ab0-6974-450b-8f53-cb731196bb88" providerId="AD" clId="Web-{2174BCAB-D1F0-BEFF-3713-18F9767A125D}" dt="2020-05-12T20:07:57.329" v="849"/>
          <ac:spMkLst>
            <pc:docMk/>
            <pc:sldMk cId="4210819336" sldId="273"/>
            <ac:spMk id="13" creationId="{93747C1C-97FC-4D70-A6C8-A01FBCF5A9DC}"/>
          </ac:spMkLst>
        </pc:spChg>
        <pc:spChg chg="add">
          <ac:chgData name="Emilia Magiera" userId="S::emilia.magiera@gmiedzna.pl::4e693ab0-6974-450b-8f53-cb731196bb88" providerId="AD" clId="Web-{2174BCAB-D1F0-BEFF-3713-18F9767A125D}" dt="2020-05-12T20:07:57.329" v="849"/>
          <ac:spMkLst>
            <pc:docMk/>
            <pc:sldMk cId="4210819336" sldId="273"/>
            <ac:spMk id="20" creationId="{D071C0CD-5EFD-45A1-AAFD-61C3D4A65188}"/>
          </ac:spMkLst>
        </pc:spChg>
        <pc:spChg chg="add">
          <ac:chgData name="Emilia Magiera" userId="S::emilia.magiera@gmiedzna.pl::4e693ab0-6974-450b-8f53-cb731196bb88" providerId="AD" clId="Web-{2174BCAB-D1F0-BEFF-3713-18F9767A125D}" dt="2020-05-12T20:07:57.329" v="849"/>
          <ac:spMkLst>
            <pc:docMk/>
            <pc:sldMk cId="4210819336" sldId="273"/>
            <ac:spMk id="22" creationId="{8A03302C-20A2-4C4F-9760-E85AE1041385}"/>
          </ac:spMkLst>
        </pc:spChg>
        <pc:spChg chg="add">
          <ac:chgData name="Emilia Magiera" userId="S::emilia.magiera@gmiedzna.pl::4e693ab0-6974-450b-8f53-cb731196bb88" providerId="AD" clId="Web-{2174BCAB-D1F0-BEFF-3713-18F9767A125D}" dt="2020-05-12T20:07:57.329" v="849"/>
          <ac:spMkLst>
            <pc:docMk/>
            <pc:sldMk cId="4210819336" sldId="273"/>
            <ac:spMk id="24" creationId="{D00F093B-0739-4429-B30D-D72924D08871}"/>
          </ac:spMkLst>
        </pc:spChg>
        <pc:spChg chg="add">
          <ac:chgData name="Emilia Magiera" userId="S::emilia.magiera@gmiedzna.pl::4e693ab0-6974-450b-8f53-cb731196bb88" providerId="AD" clId="Web-{2174BCAB-D1F0-BEFF-3713-18F9767A125D}" dt="2020-05-12T20:07:57.329" v="849"/>
          <ac:spMkLst>
            <pc:docMk/>
            <pc:sldMk cId="4210819336" sldId="273"/>
            <ac:spMk id="26" creationId="{1BB92999-6A40-480A-8965-2F20DFB032B5}"/>
          </ac:spMkLst>
        </pc:spChg>
        <pc:grpChg chg="add">
          <ac:chgData name="Emilia Magiera" userId="S::emilia.magiera@gmiedzna.pl::4e693ab0-6974-450b-8f53-cb731196bb88" providerId="AD" clId="Web-{2174BCAB-D1F0-BEFF-3713-18F9767A125D}" dt="2020-05-12T20:07:57.329" v="849"/>
          <ac:grpSpMkLst>
            <pc:docMk/>
            <pc:sldMk cId="4210819336" sldId="273"/>
            <ac:grpSpMk id="15" creationId="{E26428D7-C6F3-473D-A360-A3F5C3E8728C}"/>
          </ac:grpSpMkLst>
        </pc:grpChg>
        <pc:cxnChg chg="add">
          <ac:chgData name="Emilia Magiera" userId="S::emilia.magiera@gmiedzna.pl::4e693ab0-6974-450b-8f53-cb731196bb88" providerId="AD" clId="Web-{2174BCAB-D1F0-BEFF-3713-18F9767A125D}" dt="2020-05-12T20:07:57.329" v="849"/>
          <ac:cxnSpMkLst>
            <pc:docMk/>
            <pc:sldMk cId="4210819336" sldId="273"/>
            <ac:cxnSpMk id="28" creationId="{15573B87-7D61-460C-9ADA-EF63674E3A97}"/>
          </ac:cxnSpMkLst>
        </pc:cxnChg>
        <pc:cxnChg chg="add">
          <ac:chgData name="Emilia Magiera" userId="S::emilia.magiera@gmiedzna.pl::4e693ab0-6974-450b-8f53-cb731196bb88" providerId="AD" clId="Web-{2174BCAB-D1F0-BEFF-3713-18F9767A125D}" dt="2020-05-12T20:07:57.329" v="849"/>
          <ac:cxnSpMkLst>
            <pc:docMk/>
            <pc:sldMk cId="4210819336" sldId="273"/>
            <ac:cxnSpMk id="30" creationId="{0AAF6B7C-985D-4351-9564-8DBDF5BB03EA}"/>
          </ac:cxnSpMkLst>
        </pc:cxnChg>
        <pc:cxnChg chg="add">
          <ac:chgData name="Emilia Magiera" userId="S::emilia.magiera@gmiedzna.pl::4e693ab0-6974-450b-8f53-cb731196bb88" providerId="AD" clId="Web-{2174BCAB-D1F0-BEFF-3713-18F9767A125D}" dt="2020-05-12T20:07:57.329" v="849"/>
          <ac:cxnSpMkLst>
            <pc:docMk/>
            <pc:sldMk cId="4210819336" sldId="273"/>
            <ac:cxnSpMk id="32" creationId="{F88433F4-33AB-4CE1-9DE3-72A8403654F1}"/>
          </ac:cxnSpMkLst>
        </pc:cxnChg>
      </pc:sldChg>
    </pc:docChg>
  </pc:docChgLst>
  <pc:docChgLst>
    <pc:chgData clId="Web-{BA46894C-861B-4CC7-A439-DC97D6564F00}"/>
    <pc:docChg chg="modSld">
      <pc:chgData name="" userId="" providerId="" clId="Web-{BA46894C-861B-4CC7-A439-DC97D6564F00}" dt="2020-05-09T20:35:22.765" v="14" actId="20577"/>
      <pc:docMkLst>
        <pc:docMk/>
      </pc:docMkLst>
      <pc:sldChg chg="modSp">
        <pc:chgData name="" userId="" providerId="" clId="Web-{BA46894C-861B-4CC7-A439-DC97D6564F00}" dt="2020-05-09T20:35:22.734" v="12" actId="20577"/>
        <pc:sldMkLst>
          <pc:docMk/>
          <pc:sldMk cId="650317164" sldId="256"/>
        </pc:sldMkLst>
        <pc:spChg chg="mod">
          <ac:chgData name="" userId="" providerId="" clId="Web-{BA46894C-861B-4CC7-A439-DC97D6564F00}" dt="2020-05-09T20:35:22.734" v="12" actId="20577"/>
          <ac:spMkLst>
            <pc:docMk/>
            <pc:sldMk cId="650317164" sldId="256"/>
            <ac:spMk id="2" creationId="{00000000-0000-0000-0000-000000000000}"/>
          </ac:spMkLst>
        </pc:spChg>
      </pc:sldChg>
    </pc:docChg>
  </pc:docChgLst>
  <pc:docChgLst>
    <pc:chgData name="Emilia Magiera" userId="S::emilia.magiera@gmiedzna.pl::4e693ab0-6974-450b-8f53-cb731196bb88" providerId="AD" clId="Web-{6B131D0D-1845-48D2-844C-0AB41A21C4AA}"/>
    <pc:docChg chg="modSld">
      <pc:chgData name="Emilia Magiera" userId="S::emilia.magiera@gmiedzna.pl::4e693ab0-6974-450b-8f53-cb731196bb88" providerId="AD" clId="Web-{6B131D0D-1845-48D2-844C-0AB41A21C4AA}" dt="2020-05-14T10:43:25.372" v="10" actId="20577"/>
      <pc:docMkLst>
        <pc:docMk/>
      </pc:docMkLst>
      <pc:sldChg chg="modSp">
        <pc:chgData name="Emilia Magiera" userId="S::emilia.magiera@gmiedzna.pl::4e693ab0-6974-450b-8f53-cb731196bb88" providerId="AD" clId="Web-{6B131D0D-1845-48D2-844C-0AB41A21C4AA}" dt="2020-05-14T10:43:23.919" v="8" actId="20577"/>
        <pc:sldMkLst>
          <pc:docMk/>
          <pc:sldMk cId="2436794509" sldId="276"/>
        </pc:sldMkLst>
        <pc:spChg chg="mod">
          <ac:chgData name="Emilia Magiera" userId="S::emilia.magiera@gmiedzna.pl::4e693ab0-6974-450b-8f53-cb731196bb88" providerId="AD" clId="Web-{6B131D0D-1845-48D2-844C-0AB41A21C4AA}" dt="2020-05-14T10:43:23.919" v="8" actId="20577"/>
          <ac:spMkLst>
            <pc:docMk/>
            <pc:sldMk cId="2436794509" sldId="276"/>
            <ac:spMk id="2" creationId="{B54964D8-064B-4B39-B9C6-E6BEA95F4019}"/>
          </ac:spMkLst>
        </pc:spChg>
      </pc:sldChg>
    </pc:docChg>
  </pc:docChgLst>
  <pc:docChgLst>
    <pc:chgData name="Emilia Magiera" userId="S::emilia.magiera@gmiedzna.pl::4e693ab0-6974-450b-8f53-cb731196bb88" providerId="AD" clId="Web-{1B39B8DC-2EDA-D51E-10F6-C336F9E3B9A2}"/>
    <pc:docChg chg="modSld">
      <pc:chgData name="Emilia Magiera" userId="S::emilia.magiera@gmiedzna.pl::4e693ab0-6974-450b-8f53-cb731196bb88" providerId="AD" clId="Web-{1B39B8DC-2EDA-D51E-10F6-C336F9E3B9A2}" dt="2020-05-11T07:48:36.091" v="1"/>
      <pc:docMkLst>
        <pc:docMk/>
      </pc:docMkLst>
      <pc:sldChg chg="delSp">
        <pc:chgData name="Emilia Magiera" userId="S::emilia.magiera@gmiedzna.pl::4e693ab0-6974-450b-8f53-cb731196bb88" providerId="AD" clId="Web-{1B39B8DC-2EDA-D51E-10F6-C336F9E3B9A2}" dt="2020-05-11T07:48:36.091" v="1"/>
        <pc:sldMkLst>
          <pc:docMk/>
          <pc:sldMk cId="3457244013" sldId="257"/>
        </pc:sldMkLst>
        <pc:spChg chg="del">
          <ac:chgData name="Emilia Magiera" userId="S::emilia.magiera@gmiedzna.pl::4e693ab0-6974-450b-8f53-cb731196bb88" providerId="AD" clId="Web-{1B39B8DC-2EDA-D51E-10F6-C336F9E3B9A2}" dt="2020-05-11T07:48:35.997" v="0"/>
          <ac:spMkLst>
            <pc:docMk/>
            <pc:sldMk cId="3457244013" sldId="257"/>
            <ac:spMk id="3" creationId="{ADBE3E35-8BF8-49C5-8E3A-8DEDAD7EC51E}"/>
          </ac:spMkLst>
        </pc:spChg>
        <pc:spChg chg="del">
          <ac:chgData name="Emilia Magiera" userId="S::emilia.magiera@gmiedzna.pl::4e693ab0-6974-450b-8f53-cb731196bb88" providerId="AD" clId="Web-{1B39B8DC-2EDA-D51E-10F6-C336F9E3B9A2}" dt="2020-05-11T07:48:36.091" v="1"/>
          <ac:spMkLst>
            <pc:docMk/>
            <pc:sldMk cId="3457244013" sldId="257"/>
            <ac:spMk id="5" creationId="{640D809C-AE35-44B3-B861-7E50F34886E8}"/>
          </ac:spMkLst>
        </pc:spChg>
      </pc:sldChg>
    </pc:docChg>
  </pc:docChgLst>
  <pc:docChgLst>
    <pc:chgData name="Emilia Magiera" userId="S::emilia.magiera@gmiedzna.pl::4e693ab0-6974-450b-8f53-cb731196bb88" providerId="AD" clId="Web-{0973FE64-BD09-ACC4-FDF6-11FA74007BC4}"/>
    <pc:docChg chg="modSld">
      <pc:chgData name="Emilia Magiera" userId="S::emilia.magiera@gmiedzna.pl::4e693ab0-6974-450b-8f53-cb731196bb88" providerId="AD" clId="Web-{0973FE64-BD09-ACC4-FDF6-11FA74007BC4}" dt="2020-05-11T14:09:52.659" v="40"/>
      <pc:docMkLst>
        <pc:docMk/>
      </pc:docMkLst>
      <pc:sldChg chg="addSp delSp modSp">
        <pc:chgData name="Emilia Magiera" userId="S::emilia.magiera@gmiedzna.pl::4e693ab0-6974-450b-8f53-cb731196bb88" providerId="AD" clId="Web-{0973FE64-BD09-ACC4-FDF6-11FA74007BC4}" dt="2020-05-11T14:09:52.659" v="40"/>
        <pc:sldMkLst>
          <pc:docMk/>
          <pc:sldMk cId="4193972584" sldId="258"/>
        </pc:sldMkLst>
        <pc:spChg chg="mod">
          <ac:chgData name="Emilia Magiera" userId="S::emilia.magiera@gmiedzna.pl::4e693ab0-6974-450b-8f53-cb731196bb88" providerId="AD" clId="Web-{0973FE64-BD09-ACC4-FDF6-11FA74007BC4}" dt="2020-05-11T14:07:13.176" v="32" actId="20577"/>
          <ac:spMkLst>
            <pc:docMk/>
            <pc:sldMk cId="4193972584" sldId="258"/>
            <ac:spMk id="2" creationId="{863AC76A-2945-45E1-A9FE-3DA9CB297C61}"/>
          </ac:spMkLst>
        </pc:spChg>
        <pc:spChg chg="del">
          <ac:chgData name="Emilia Magiera" userId="S::emilia.magiera@gmiedzna.pl::4e693ab0-6974-450b-8f53-cb731196bb88" providerId="AD" clId="Web-{0973FE64-BD09-ACC4-FDF6-11FA74007BC4}" dt="2020-05-11T14:07:53.129" v="35"/>
          <ac:spMkLst>
            <pc:docMk/>
            <pc:sldMk cId="4193972584" sldId="258"/>
            <ac:spMk id="3" creationId="{A75FF3A3-9A1D-48C6-8076-74C228411C29}"/>
          </ac:spMkLst>
        </pc:spChg>
        <pc:picChg chg="add mod ord">
          <ac:chgData name="Emilia Magiera" userId="S::emilia.magiera@gmiedzna.pl::4e693ab0-6974-450b-8f53-cb731196bb88" providerId="AD" clId="Web-{0973FE64-BD09-ACC4-FDF6-11FA74007BC4}" dt="2020-05-11T14:08:06.488" v="39" actId="1076"/>
          <ac:picMkLst>
            <pc:docMk/>
            <pc:sldMk cId="4193972584" sldId="258"/>
            <ac:picMk id="4" creationId="{C28823AA-8665-4179-8521-D30BFE432EC7}"/>
          </ac:picMkLst>
        </pc:picChg>
        <pc:picChg chg="add mod">
          <ac:chgData name="Emilia Magiera" userId="S::emilia.magiera@gmiedzna.pl::4e693ab0-6974-450b-8f53-cb731196bb88" providerId="AD" clId="Web-{0973FE64-BD09-ACC4-FDF6-11FA74007BC4}" dt="2020-05-11T14:09:52.659" v="40"/>
          <ac:picMkLst>
            <pc:docMk/>
            <pc:sldMk cId="4193972584" sldId="258"/>
            <ac:picMk id="6" creationId="{2CF9FE0C-45AB-4BDB-8E61-88D5984B08EB}"/>
          </ac:picMkLst>
        </pc:picChg>
      </pc:sldChg>
    </pc:docChg>
  </pc:docChgLst>
  <pc:docChgLst>
    <pc:chgData name="Emilia Magiera" userId="S::emilia.magiera@gmiedzna.pl::4e693ab0-6974-450b-8f53-cb731196bb88" providerId="AD" clId="Web-{842F5727-47FE-721B-E1C6-3C051BD835C0}"/>
    <pc:docChg chg="addSld modSld">
      <pc:chgData name="Emilia Magiera" userId="S::emilia.magiera@gmiedzna.pl::4e693ab0-6974-450b-8f53-cb731196bb88" providerId="AD" clId="Web-{842F5727-47FE-721B-E1C6-3C051BD835C0}" dt="2020-05-11T14:02:43.700" v="1120" actId="20577"/>
      <pc:docMkLst>
        <pc:docMk/>
      </pc:docMkLst>
      <pc:sldChg chg="addSp delSp modSp">
        <pc:chgData name="Emilia Magiera" userId="S::emilia.magiera@gmiedzna.pl::4e693ab0-6974-450b-8f53-cb731196bb88" providerId="AD" clId="Web-{842F5727-47FE-721B-E1C6-3C051BD835C0}" dt="2020-05-11T14:00:34.715" v="1095" actId="1076"/>
        <pc:sldMkLst>
          <pc:docMk/>
          <pc:sldMk cId="3457244013" sldId="257"/>
        </pc:sldMkLst>
        <pc:spChg chg="mod">
          <ac:chgData name="Emilia Magiera" userId="S::emilia.magiera@gmiedzna.pl::4e693ab0-6974-450b-8f53-cb731196bb88" providerId="AD" clId="Web-{842F5727-47FE-721B-E1C6-3C051BD835C0}" dt="2020-05-11T14:00:34.715" v="1095" actId="1076"/>
          <ac:spMkLst>
            <pc:docMk/>
            <pc:sldMk cId="3457244013" sldId="257"/>
            <ac:spMk id="2" creationId="{87CF34EC-EF9E-4FE7-89D5-5310C6315D2A}"/>
          </ac:spMkLst>
        </pc:spChg>
        <pc:spChg chg="add mod">
          <ac:chgData name="Emilia Magiera" userId="S::emilia.magiera@gmiedzna.pl::4e693ab0-6974-450b-8f53-cb731196bb88" providerId="AD" clId="Web-{842F5727-47FE-721B-E1C6-3C051BD835C0}" dt="2020-05-11T13:59:36.917" v="1093" actId="14100"/>
          <ac:spMkLst>
            <pc:docMk/>
            <pc:sldMk cId="3457244013" sldId="257"/>
            <ac:spMk id="3" creationId="{1CCFE406-D8E7-4EC4-A823-C453AF69D981}"/>
          </ac:spMkLst>
        </pc:spChg>
        <pc:spChg chg="mod">
          <ac:chgData name="Emilia Magiera" userId="S::emilia.magiera@gmiedzna.pl::4e693ab0-6974-450b-8f53-cb731196bb88" providerId="AD" clId="Web-{842F5727-47FE-721B-E1C6-3C051BD835C0}" dt="2020-05-11T13:59:31.652" v="1092" actId="14100"/>
          <ac:spMkLst>
            <pc:docMk/>
            <pc:sldMk cId="3457244013" sldId="257"/>
            <ac:spMk id="4" creationId="{9104019B-AF67-4579-9D94-47239EEFA024}"/>
          </ac:spMkLst>
        </pc:spChg>
        <pc:spChg chg="del">
          <ac:chgData name="Emilia Magiera" userId="S::emilia.magiera@gmiedzna.pl::4e693ab0-6974-450b-8f53-cb731196bb88" providerId="AD" clId="Web-{842F5727-47FE-721B-E1C6-3C051BD835C0}" dt="2020-05-11T07:50:47.504" v="1"/>
          <ac:spMkLst>
            <pc:docMk/>
            <pc:sldMk cId="3457244013" sldId="257"/>
            <ac:spMk id="6" creationId="{F0E0B390-D6B3-4D14-A99C-D579D0EDB984}"/>
          </ac:spMkLst>
        </pc:spChg>
      </pc:sldChg>
      <pc:sldChg chg="modSp new">
        <pc:chgData name="Emilia Magiera" userId="S::emilia.magiera@gmiedzna.pl::4e693ab0-6974-450b-8f53-cb731196bb88" providerId="AD" clId="Web-{842F5727-47FE-721B-E1C6-3C051BD835C0}" dt="2020-05-11T14:02:43.700" v="1119" actId="20577"/>
        <pc:sldMkLst>
          <pc:docMk/>
          <pc:sldMk cId="4193972584" sldId="258"/>
        </pc:sldMkLst>
        <pc:spChg chg="mod">
          <ac:chgData name="Emilia Magiera" userId="S::emilia.magiera@gmiedzna.pl::4e693ab0-6974-450b-8f53-cb731196bb88" providerId="AD" clId="Web-{842F5727-47FE-721B-E1C6-3C051BD835C0}" dt="2020-05-11T14:02:43.700" v="1119" actId="20577"/>
          <ac:spMkLst>
            <pc:docMk/>
            <pc:sldMk cId="4193972584" sldId="258"/>
            <ac:spMk id="2" creationId="{863AC76A-2945-45E1-A9FE-3DA9CB297C61}"/>
          </ac:spMkLst>
        </pc:spChg>
      </pc:sldChg>
    </pc:docChg>
  </pc:docChgLst>
  <pc:docChgLst>
    <pc:chgData name="Emilia Magiera" userId="S::emilia.magiera@gmiedzna.pl::4e693ab0-6974-450b-8f53-cb731196bb88" providerId="AD" clId="Web-{BA46894C-861B-4CC7-A439-DC97D6564F00}"/>
    <pc:docChg chg="addSld modSld addMainMaster delMainMaster">
      <pc:chgData name="Emilia Magiera" userId="S::emilia.magiera@gmiedzna.pl::4e693ab0-6974-450b-8f53-cb731196bb88" providerId="AD" clId="Web-{BA46894C-861B-4CC7-A439-DC97D6564F00}" dt="2020-05-09T20:41:31.627" v="54"/>
      <pc:docMkLst>
        <pc:docMk/>
      </pc:docMkLst>
      <pc:sldChg chg="addSp delSp modSp mod setBg modClrScheme setClrOvrMap chgLayout">
        <pc:chgData name="Emilia Magiera" userId="S::emilia.magiera@gmiedzna.pl::4e693ab0-6974-450b-8f53-cb731196bb88" providerId="AD" clId="Web-{BA46894C-861B-4CC7-A439-DC97D6564F00}" dt="2020-05-09T20:41:18.938" v="51" actId="20577"/>
        <pc:sldMkLst>
          <pc:docMk/>
          <pc:sldMk cId="650317164" sldId="256"/>
        </pc:sldMkLst>
        <pc:spChg chg="mod">
          <ac:chgData name="Emilia Magiera" userId="S::emilia.magiera@gmiedzna.pl::4e693ab0-6974-450b-8f53-cb731196bb88" providerId="AD" clId="Web-{BA46894C-861B-4CC7-A439-DC97D6564F00}" dt="2020-05-09T20:41:18.938" v="51" actId="20577"/>
          <ac:spMkLst>
            <pc:docMk/>
            <pc:sldMk cId="650317164" sldId="256"/>
            <ac:spMk id="2" creationId="{00000000-0000-0000-0000-000000000000}"/>
          </ac:spMkLst>
        </pc:spChg>
        <pc:spChg chg="mod">
          <ac:chgData name="Emilia Magiera" userId="S::emilia.magiera@gmiedzna.pl::4e693ab0-6974-450b-8f53-cb731196bb88" providerId="AD" clId="Web-{BA46894C-861B-4CC7-A439-DC97D6564F00}" dt="2020-05-09T20:40:57.561" v="50"/>
          <ac:spMkLst>
            <pc:docMk/>
            <pc:sldMk cId="650317164" sldId="256"/>
            <ac:spMk id="3" creationId="{00000000-0000-0000-0000-000000000000}"/>
          </ac:spMkLst>
        </pc:spChg>
        <pc:spChg chg="add del">
          <ac:chgData name="Emilia Magiera" userId="S::emilia.magiera@gmiedzna.pl::4e693ab0-6974-450b-8f53-cb731196bb88" providerId="AD" clId="Web-{BA46894C-861B-4CC7-A439-DC97D6564F00}" dt="2020-05-09T20:40:57.561" v="50"/>
          <ac:spMkLst>
            <pc:docMk/>
            <pc:sldMk cId="650317164" sldId="256"/>
            <ac:spMk id="9" creationId="{2644B391-9BFE-445C-A9EC-F544BB85FBC7}"/>
          </ac:spMkLst>
        </pc:spChg>
        <pc:spChg chg="add del">
          <ac:chgData name="Emilia Magiera" userId="S::emilia.magiera@gmiedzna.pl::4e693ab0-6974-450b-8f53-cb731196bb88" providerId="AD" clId="Web-{BA46894C-861B-4CC7-A439-DC97D6564F00}" dt="2020-05-09T20:40:57.561" v="50"/>
          <ac:spMkLst>
            <pc:docMk/>
            <pc:sldMk cId="650317164" sldId="256"/>
            <ac:spMk id="11" creationId="{80F26E69-87D9-4655-AE7B-280A87AA3CAD}"/>
          </ac:spMkLst>
        </pc:spChg>
        <pc:spChg chg="add">
          <ac:chgData name="Emilia Magiera" userId="S::emilia.magiera@gmiedzna.pl::4e693ab0-6974-450b-8f53-cb731196bb88" providerId="AD" clId="Web-{BA46894C-861B-4CC7-A439-DC97D6564F00}" dt="2020-05-09T20:40:57.561" v="50"/>
          <ac:spMkLst>
            <pc:docMk/>
            <pc:sldMk cId="650317164" sldId="256"/>
            <ac:spMk id="16" creationId="{6F40FBDA-CEB1-40F0-9AB9-BD9C402D70FE}"/>
          </ac:spMkLst>
        </pc:spChg>
        <pc:spChg chg="add">
          <ac:chgData name="Emilia Magiera" userId="S::emilia.magiera@gmiedzna.pl::4e693ab0-6974-450b-8f53-cb731196bb88" providerId="AD" clId="Web-{BA46894C-861B-4CC7-A439-DC97D6564F00}" dt="2020-05-09T20:40:57.561" v="50"/>
          <ac:spMkLst>
            <pc:docMk/>
            <pc:sldMk cId="650317164" sldId="256"/>
            <ac:spMk id="18" creationId="{BCFF10A9-48A8-49DE-BCC0-36CD4D617C72}"/>
          </ac:spMkLst>
        </pc:spChg>
        <pc:spChg chg="add">
          <ac:chgData name="Emilia Magiera" userId="S::emilia.magiera@gmiedzna.pl::4e693ab0-6974-450b-8f53-cb731196bb88" providerId="AD" clId="Web-{BA46894C-861B-4CC7-A439-DC97D6564F00}" dt="2020-05-09T20:40:57.561" v="50"/>
          <ac:spMkLst>
            <pc:docMk/>
            <pc:sldMk cId="650317164" sldId="256"/>
            <ac:spMk id="20" creationId="{29E6EC7A-73F0-4AA6-8CCE-7492D8F6545C}"/>
          </ac:spMkLst>
        </pc:spChg>
        <pc:spChg chg="add">
          <ac:chgData name="Emilia Magiera" userId="S::emilia.magiera@gmiedzna.pl::4e693ab0-6974-450b-8f53-cb731196bb88" providerId="AD" clId="Web-{BA46894C-861B-4CC7-A439-DC97D6564F00}" dt="2020-05-09T20:40:57.561" v="50"/>
          <ac:spMkLst>
            <pc:docMk/>
            <pc:sldMk cId="650317164" sldId="256"/>
            <ac:spMk id="22" creationId="{0344D4FE-ABEF-4230-9E4E-AD5782FC78AC}"/>
          </ac:spMkLst>
        </pc:spChg>
        <pc:spChg chg="add">
          <ac:chgData name="Emilia Magiera" userId="S::emilia.magiera@gmiedzna.pl::4e693ab0-6974-450b-8f53-cb731196bb88" providerId="AD" clId="Web-{BA46894C-861B-4CC7-A439-DC97D6564F00}" dt="2020-05-09T20:40:57.561" v="50"/>
          <ac:spMkLst>
            <pc:docMk/>
            <pc:sldMk cId="650317164" sldId="256"/>
            <ac:spMk id="24" creationId="{9325F979-D3F9-4926-81B7-7ACCB31A501B}"/>
          </ac:spMkLst>
        </pc:spChg>
        <pc:picChg chg="add mod">
          <ac:chgData name="Emilia Magiera" userId="S::emilia.magiera@gmiedzna.pl::4e693ab0-6974-450b-8f53-cb731196bb88" providerId="AD" clId="Web-{BA46894C-861B-4CC7-A439-DC97D6564F00}" dt="2020-05-09T20:40:57.561" v="50"/>
          <ac:picMkLst>
            <pc:docMk/>
            <pc:sldMk cId="650317164" sldId="256"/>
            <ac:picMk id="4" creationId="{E8BBF4CF-30E5-4011-9FB7-ADF6F21B3B84}"/>
          </ac:picMkLst>
        </pc:picChg>
      </pc:sldChg>
      <pc:sldChg chg="new">
        <pc:chgData name="Emilia Magiera" userId="S::emilia.magiera@gmiedzna.pl::4e693ab0-6974-450b-8f53-cb731196bb88" providerId="AD" clId="Web-{BA46894C-861B-4CC7-A439-DC97D6564F00}" dt="2020-05-09T20:41:31.627" v="54"/>
        <pc:sldMkLst>
          <pc:docMk/>
          <pc:sldMk cId="3457244013" sldId="257"/>
        </pc:sldMkLst>
      </pc:sldChg>
      <pc:sldMasterChg chg="del delSldLayout">
        <pc:chgData name="Emilia Magiera" userId="S::emilia.magiera@gmiedzna.pl::4e693ab0-6974-450b-8f53-cb731196bb88" providerId="AD" clId="Web-{BA46894C-861B-4CC7-A439-DC97D6564F00}" dt="2020-05-09T20:39:22.615" v="43"/>
        <pc:sldMasterMkLst>
          <pc:docMk/>
          <pc:sldMasterMk cId="3926633689" sldId="2147483648"/>
        </pc:sldMasterMkLst>
        <pc:sldLayoutChg chg="del">
          <pc:chgData name="Emilia Magiera" userId="S::emilia.magiera@gmiedzna.pl::4e693ab0-6974-450b-8f53-cb731196bb88" providerId="AD" clId="Web-{BA46894C-861B-4CC7-A439-DC97D6564F00}" dt="2020-05-09T20:39:22.615" v="43"/>
          <pc:sldLayoutMkLst>
            <pc:docMk/>
            <pc:sldMasterMk cId="3926633689" sldId="2147483648"/>
            <pc:sldLayoutMk cId="3391757436" sldId="2147483649"/>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967380084" sldId="2147483650"/>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13234121" sldId="2147483651"/>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3883036252" sldId="2147483652"/>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961808292" sldId="2147483653"/>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1544797292" sldId="2147483654"/>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1850839136" sldId="2147483655"/>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2715530444" sldId="2147483656"/>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3024906009" sldId="2147483657"/>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2454508176" sldId="2147483658"/>
          </pc:sldLayoutMkLst>
        </pc:sldLayoutChg>
        <pc:sldLayoutChg chg="del">
          <pc:chgData name="Emilia Magiera" userId="S::emilia.magiera@gmiedzna.pl::4e693ab0-6974-450b-8f53-cb731196bb88" providerId="AD" clId="Web-{BA46894C-861B-4CC7-A439-DC97D6564F00}" dt="2020-05-09T20:39:22.615" v="43"/>
          <pc:sldLayoutMkLst>
            <pc:docMk/>
            <pc:sldMasterMk cId="3926633689" sldId="2147483648"/>
            <pc:sldLayoutMk cId="1340386666" sldId="2147483659"/>
          </pc:sldLayoutMkLst>
        </pc:sldLayoutChg>
      </pc:sldMasterChg>
      <pc:sldMasterChg chg="add del addSldLayout delSldLayout">
        <pc:chgData name="Emilia Magiera" userId="S::emilia.magiera@gmiedzna.pl::4e693ab0-6974-450b-8f53-cb731196bb88" providerId="AD" clId="Web-{BA46894C-861B-4CC7-A439-DC97D6564F00}" dt="2020-05-09T20:40:57.561" v="50"/>
        <pc:sldMasterMkLst>
          <pc:docMk/>
          <pc:sldMasterMk cId="768674266" sldId="2147483673"/>
        </pc:sldMasterMkLst>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229599756" sldId="2147483662"/>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862792758" sldId="2147483663"/>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1472784784" sldId="2147483664"/>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233316184" sldId="2147483665"/>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3717725633" sldId="2147483666"/>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629023230" sldId="2147483667"/>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3070545534" sldId="2147483668"/>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179064617" sldId="2147483669"/>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1675652020" sldId="2147483670"/>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2145347038" sldId="2147483671"/>
          </pc:sldLayoutMkLst>
        </pc:sldLayoutChg>
        <pc:sldLayoutChg chg="add del">
          <pc:chgData name="Emilia Magiera" userId="S::emilia.magiera@gmiedzna.pl::4e693ab0-6974-450b-8f53-cb731196bb88" providerId="AD" clId="Web-{BA46894C-861B-4CC7-A439-DC97D6564F00}" dt="2020-05-09T20:40:57.561" v="50"/>
          <pc:sldLayoutMkLst>
            <pc:docMk/>
            <pc:sldMasterMk cId="768674266" sldId="2147483673"/>
            <pc:sldLayoutMk cId="1382545136" sldId="2147483672"/>
          </pc:sldLayoutMkLst>
        </pc:sldLayoutChg>
      </pc:sldMasterChg>
      <pc:sldMasterChg chg="add addSldLayout">
        <pc:chgData name="Emilia Magiera" userId="S::emilia.magiera@gmiedzna.pl::4e693ab0-6974-450b-8f53-cb731196bb88" providerId="AD" clId="Web-{BA46894C-861B-4CC7-A439-DC97D6564F00}" dt="2020-05-09T20:40:57.561" v="50"/>
        <pc:sldMasterMkLst>
          <pc:docMk/>
          <pc:sldMasterMk cId="3760042978" sldId="2147483674"/>
        </pc:sldMasterMkLst>
        <pc:sldLayoutChg chg="add">
          <pc:chgData name="Emilia Magiera" userId="S::emilia.magiera@gmiedzna.pl::4e693ab0-6974-450b-8f53-cb731196bb88" providerId="AD" clId="Web-{BA46894C-861B-4CC7-A439-DC97D6564F00}" dt="2020-05-09T20:40:57.561" v="50"/>
          <pc:sldLayoutMkLst>
            <pc:docMk/>
            <pc:sldMasterMk cId="3760042978" sldId="2147483674"/>
            <pc:sldLayoutMk cId="101235286" sldId="2147483675"/>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3539909082" sldId="2147483676"/>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389466362" sldId="2147483677"/>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3340271386" sldId="2147483678"/>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2503779965" sldId="2147483679"/>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3529297599" sldId="2147483680"/>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2135568549" sldId="2147483681"/>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1004319100" sldId="2147483682"/>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184098534" sldId="2147483683"/>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4113157403" sldId="2147483684"/>
          </pc:sldLayoutMkLst>
        </pc:sldLayoutChg>
        <pc:sldLayoutChg chg="add">
          <pc:chgData name="Emilia Magiera" userId="S::emilia.magiera@gmiedzna.pl::4e693ab0-6974-450b-8f53-cb731196bb88" providerId="AD" clId="Web-{BA46894C-861B-4CC7-A439-DC97D6564F00}" dt="2020-05-09T20:40:57.561" v="50"/>
          <pc:sldLayoutMkLst>
            <pc:docMk/>
            <pc:sldMasterMk cId="3760042978" sldId="2147483674"/>
            <pc:sldLayoutMk cId="1486238836" sldId="214748368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pPr/>
              <a:t>5/14/2020</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10123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411315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1486238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pPr/>
              <a:t>5/14/2020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3539909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pPr/>
              <a:t>5/14/2020</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389466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pPr/>
              <a:t>5/14/2020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334027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pPr/>
              <a:t>5/14/2020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250377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pPr/>
              <a:t>5/14/2020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352929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pPr/>
              <a:t>5/14/2020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2135568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pPr/>
              <a:t>5/14/2020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100431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5/14/2020</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pPr/>
              <a:t>‹#›</a:t>
            </a:fld>
            <a:endParaRPr lang="en-US"/>
          </a:p>
        </p:txBody>
      </p:sp>
      <p:sp>
        <p:nvSpPr>
          <p:cNvPr id="12" name="Rectangle 11">
            <a:extLst>
              <a:ext uri="{FF2B5EF4-FFF2-40B4-BE49-F238E27FC236}">
                <a16:creationId xmlns:a16="http://schemas.microsoft.com/office/drawing/2014/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xmlns="" val="18409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pPr/>
              <a:t>5/14/2020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pPr/>
              <a:t>‹#›</a:t>
            </a:fld>
            <a:endParaRPr lang="en-US"/>
          </a:p>
        </p:txBody>
      </p:sp>
    </p:spTree>
    <p:extLst>
      <p:ext uri="{BB962C8B-B14F-4D97-AF65-F5344CB8AC3E}">
        <p14:creationId xmlns:p14="http://schemas.microsoft.com/office/powerpoint/2010/main" xmlns="" val="376004297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8BBF4CF-30E5-4011-9FB7-ADF6F21B3B84}"/>
              </a:ext>
            </a:extLst>
          </p:cNvPr>
          <p:cNvPicPr>
            <a:picLocks noChangeAspect="1"/>
          </p:cNvPicPr>
          <p:nvPr/>
        </p:nvPicPr>
        <p:blipFill rotWithShape="1">
          <a:blip r:embed="rId2" cstate="print">
            <a:alphaModFix/>
          </a:blip>
          <a:srcRect t="22654" b="21096"/>
          <a:stretch/>
        </p:blipFill>
        <p:spPr>
          <a:xfrm>
            <a:off x="20" y="10"/>
            <a:ext cx="12191979" cy="6857990"/>
          </a:xfrm>
          <a:prstGeom prst="rect">
            <a:avLst/>
          </a:prstGeom>
        </p:spPr>
      </p:pic>
      <p:sp>
        <p:nvSpPr>
          <p:cNvPr id="18" name="Rectangle 17">
            <a:extLst>
              <a:ext uri="{FF2B5EF4-FFF2-40B4-BE49-F238E27FC236}">
                <a16:creationId xmlns:a16="http://schemas.microsoft.com/office/drawing/2014/main" xmlns="" id="{BCFF10A9-48A8-49DE-BCC0-36CD4D617C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69" y="1267730"/>
            <a:ext cx="9576262" cy="43079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9E6EC7A-73F0-4AA6-8CCE-7492D8F654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68" y="1267730"/>
            <a:ext cx="9576262" cy="4307950"/>
          </a:xfrm>
          <a:prstGeom prst="rect">
            <a:avLst/>
          </a:prstGeom>
          <a:solidFill>
            <a:srgbClr val="88D29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ytuł 1"/>
          <p:cNvSpPr>
            <a:spLocks noGrp="1"/>
          </p:cNvSpPr>
          <p:nvPr>
            <p:ph type="ctrTitle"/>
          </p:nvPr>
        </p:nvSpPr>
        <p:spPr>
          <a:xfrm>
            <a:off x="1769532" y="2091263"/>
            <a:ext cx="8652938" cy="2461504"/>
          </a:xfrm>
        </p:spPr>
        <p:txBody>
          <a:bodyPr>
            <a:normAutofit/>
          </a:bodyPr>
          <a:lstStyle/>
          <a:p>
            <a:r>
              <a:rPr lang="pl-PL" i="1">
                <a:solidFill>
                  <a:schemeClr val="bg1"/>
                </a:solidFill>
                <a:latin typeface="Daytona"/>
                <a:cs typeface="Calibri Light"/>
              </a:rPr>
              <a:t>I powstanie śląskie</a:t>
            </a:r>
            <a:endParaRPr lang="pl-PL" i="1">
              <a:solidFill>
                <a:schemeClr val="bg1"/>
              </a:solidFill>
              <a:latin typeface="Daytona"/>
            </a:endParaRPr>
          </a:p>
        </p:txBody>
      </p:sp>
      <p:sp>
        <p:nvSpPr>
          <p:cNvPr id="3" name="Podtytuł 2"/>
          <p:cNvSpPr>
            <a:spLocks noGrp="1"/>
          </p:cNvSpPr>
          <p:nvPr>
            <p:ph type="subTitle" idx="1"/>
          </p:nvPr>
        </p:nvSpPr>
        <p:spPr>
          <a:xfrm>
            <a:off x="1769532" y="4623127"/>
            <a:ext cx="8655200" cy="457201"/>
          </a:xfrm>
        </p:spPr>
        <p:txBody>
          <a:bodyPr vert="horz" lIns="91440" tIns="45720" rIns="91440" bIns="45720" rtlCol="0">
            <a:normAutofit/>
          </a:bodyPr>
          <a:lstStyle/>
          <a:p>
            <a:pPr>
              <a:spcAft>
                <a:spcPts val="600"/>
              </a:spcAft>
            </a:pPr>
            <a:r>
              <a:rPr lang="pl-PL">
                <a:solidFill>
                  <a:schemeClr val="tx1"/>
                </a:solidFill>
                <a:cs typeface="Calibri"/>
              </a:rPr>
              <a:t>Adam Magiera</a:t>
            </a:r>
            <a:endParaRPr lang="pl-PL">
              <a:solidFill>
                <a:schemeClr val="tx1"/>
              </a:solidFill>
            </a:endParaRPr>
          </a:p>
        </p:txBody>
      </p:sp>
      <p:sp>
        <p:nvSpPr>
          <p:cNvPr id="24" name="Rectangle 23">
            <a:extLst>
              <a:ext uri="{FF2B5EF4-FFF2-40B4-BE49-F238E27FC236}">
                <a16:creationId xmlns:a16="http://schemas.microsoft.com/office/drawing/2014/main" xmlns=""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xmlns="" val="650317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2A9D352-90CE-4072-8691-184D4F376B7C}"/>
              </a:ext>
            </a:extLst>
          </p:cNvPr>
          <p:cNvSpPr>
            <a:spLocks noGrp="1"/>
          </p:cNvSpPr>
          <p:nvPr>
            <p:ph type="title"/>
          </p:nvPr>
        </p:nvSpPr>
        <p:spPr/>
        <p:txBody>
          <a:bodyPr/>
          <a:lstStyle/>
          <a:p>
            <a:pPr algn="ctr"/>
            <a:r>
              <a:rPr lang="pl-PL"/>
              <a:t>ZNACZENIE</a:t>
            </a:r>
          </a:p>
        </p:txBody>
      </p:sp>
      <p:sp>
        <p:nvSpPr>
          <p:cNvPr id="3" name="Symbol zastępczy zawartości 2">
            <a:extLst>
              <a:ext uri="{FF2B5EF4-FFF2-40B4-BE49-F238E27FC236}">
                <a16:creationId xmlns:a16="http://schemas.microsoft.com/office/drawing/2014/main" xmlns="" id="{7D8DBF44-7033-4F4A-9C92-5183FDA40C68}"/>
              </a:ext>
            </a:extLst>
          </p:cNvPr>
          <p:cNvSpPr>
            <a:spLocks noGrp="1"/>
          </p:cNvSpPr>
          <p:nvPr>
            <p:ph idx="1"/>
          </p:nvPr>
        </p:nvSpPr>
        <p:spPr/>
        <p:txBody>
          <a:bodyPr vert="horz" lIns="91440" tIns="45720" rIns="91440" bIns="45720" rtlCol="0" anchor="t">
            <a:normAutofit/>
          </a:bodyPr>
          <a:lstStyle/>
          <a:p>
            <a:pPr marL="0" indent="0">
              <a:buNone/>
            </a:pPr>
            <a:r>
              <a:rPr lang="pl-PL" sz="1800" dirty="0">
                <a:ea typeface="+mn-lt"/>
                <a:cs typeface="+mn-lt"/>
              </a:rPr>
              <a:t>Przyjął się pogląd, że I powstanie to "wybuch gniewu udręczonego wyzyskiem i gnębionego terrorem ludu" -Kazimierz Popiołek. Powstanie było rezultatem wzrostu świadomości narodowej, efektem pracy uświadamiającej prowadzonej w ciągu kilku dziesięcioleci przez pojedynczych przywódców, organy prasowe i różnorodne organizacje. Było to ukoronowanie wielu zabiegów w zakresie akcji antygermanizacyjnej. </a:t>
            </a:r>
            <a:endParaRPr lang="pl-PL" sz="1800"/>
          </a:p>
        </p:txBody>
      </p:sp>
    </p:spTree>
    <p:extLst>
      <p:ext uri="{BB962C8B-B14F-4D97-AF65-F5344CB8AC3E}">
        <p14:creationId xmlns:p14="http://schemas.microsoft.com/office/powerpoint/2010/main" xmlns="" val="11351911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615E3B6-7DC0-44F5-BE8A-82429C864CEB}"/>
              </a:ext>
            </a:extLst>
          </p:cNvPr>
          <p:cNvSpPr>
            <a:spLocks noGrp="1"/>
          </p:cNvSpPr>
          <p:nvPr>
            <p:ph type="title"/>
          </p:nvPr>
        </p:nvSpPr>
        <p:spPr>
          <a:xfrm>
            <a:off x="1066800" y="183306"/>
            <a:ext cx="10058400" cy="1371600"/>
          </a:xfrm>
        </p:spPr>
        <p:txBody>
          <a:bodyPr/>
          <a:lstStyle/>
          <a:p>
            <a:pPr algn="ctr"/>
            <a:r>
              <a:rPr lang="pl-PL"/>
              <a:t>PRZEBIEG</a:t>
            </a:r>
          </a:p>
        </p:txBody>
      </p:sp>
      <p:sp>
        <p:nvSpPr>
          <p:cNvPr id="3" name="Symbol zastępczy zawartości 2">
            <a:extLst>
              <a:ext uri="{FF2B5EF4-FFF2-40B4-BE49-F238E27FC236}">
                <a16:creationId xmlns:a16="http://schemas.microsoft.com/office/drawing/2014/main" xmlns="" id="{650F5217-AED3-429A-A764-4A715212BD93}"/>
              </a:ext>
            </a:extLst>
          </p:cNvPr>
          <p:cNvSpPr>
            <a:spLocks noGrp="1"/>
          </p:cNvSpPr>
          <p:nvPr>
            <p:ph idx="1"/>
          </p:nvPr>
        </p:nvSpPr>
        <p:spPr>
          <a:xfrm>
            <a:off x="534444" y="1268051"/>
            <a:ext cx="11123111" cy="3849624"/>
          </a:xfrm>
        </p:spPr>
        <p:txBody>
          <a:bodyPr vert="horz" lIns="91440" tIns="45720" rIns="91440" bIns="45720" rtlCol="0" anchor="t">
            <a:noAutofit/>
          </a:bodyPr>
          <a:lstStyle/>
          <a:p>
            <a:r>
              <a:rPr lang="pl-PL" sz="1600" dirty="0">
                <a:ea typeface="+mn-lt"/>
                <a:cs typeface="+mn-lt"/>
              </a:rPr>
              <a:t>W nocy z 16 na 17 sierpnia 1919 roku wybuchło I Powstanie Śląskie. </a:t>
            </a:r>
            <a:br>
              <a:rPr lang="pl-PL" sz="1600" dirty="0">
                <a:ea typeface="+mn-lt"/>
                <a:cs typeface="+mn-lt"/>
              </a:rPr>
            </a:br>
            <a:r>
              <a:rPr lang="pl-PL" sz="1600" dirty="0">
                <a:ea typeface="+mn-lt"/>
                <a:cs typeface="+mn-lt"/>
              </a:rPr>
              <a:t>17 sierpnia o godz. 1.00 w nocy działania podjęły oddziały POW pod dowództwem ppor. Stanisława Krzyżowskiego w północnej części powiatu pszczyńskiego. Opanowano Tychy, a pod </a:t>
            </a:r>
            <a:r>
              <a:rPr lang="pl-PL" sz="1600" err="1">
                <a:ea typeface="+mn-lt"/>
                <a:cs typeface="+mn-lt"/>
              </a:rPr>
              <a:t>Paprocanami</a:t>
            </a:r>
            <a:r>
              <a:rPr lang="pl-PL" sz="1600" dirty="0">
                <a:ea typeface="+mn-lt"/>
                <a:cs typeface="+mn-lt"/>
              </a:rPr>
              <a:t> zdobyto działa, bron ręczną i wzięto jeńców do niewoli.</a:t>
            </a:r>
            <a:br>
              <a:rPr lang="pl-PL" sz="1600" dirty="0">
                <a:ea typeface="+mn-lt"/>
                <a:cs typeface="+mn-lt"/>
              </a:rPr>
            </a:br>
            <a:r>
              <a:rPr lang="pl-PL" sz="1600" dirty="0">
                <a:ea typeface="+mn-lt"/>
                <a:cs typeface="+mn-lt"/>
              </a:rPr>
              <a:t> 18 sierpnia ruszyli powstańcy w powiecie rybnickim. Powstańcy, którymi dowodzili J. Wyglenda i M. Witczak, odnieśli sukces pod Godowem, niestety, nie opanowano Wodzisławia, a między Ligotą a </a:t>
            </a:r>
            <a:r>
              <a:rPr lang="pl-PL" sz="1600" err="1">
                <a:ea typeface="+mn-lt"/>
                <a:cs typeface="+mn-lt"/>
              </a:rPr>
              <a:t>Gotartowicami</a:t>
            </a:r>
            <a:r>
              <a:rPr lang="pl-PL" sz="1600" dirty="0">
                <a:ea typeface="+mn-lt"/>
                <a:cs typeface="+mn-lt"/>
              </a:rPr>
              <a:t> poniesiono porażkę. W powiecie tarnogórskim powstańcy, pod dowództwem J. </a:t>
            </a:r>
            <a:r>
              <a:rPr lang="pl-PL" sz="1600" err="1">
                <a:ea typeface="+mn-lt"/>
                <a:cs typeface="+mn-lt"/>
              </a:rPr>
              <a:t>Zajera</a:t>
            </a:r>
            <a:r>
              <a:rPr lang="pl-PL" sz="1600" dirty="0">
                <a:ea typeface="+mn-lt"/>
                <a:cs typeface="+mn-lt"/>
              </a:rPr>
              <a:t>, opanowali jedynie Radzionków i Piekary. W powiecie katowickim opanowano Szopienice, Dąbrówkę Małą, </a:t>
            </a:r>
            <a:r>
              <a:rPr lang="pl-PL" sz="1600" dirty="0" err="1">
                <a:ea typeface="+mn-lt"/>
                <a:cs typeface="+mn-lt"/>
              </a:rPr>
              <a:t>Rozdzień</a:t>
            </a:r>
            <a:r>
              <a:rPr lang="pl-PL" sz="1600" dirty="0">
                <a:ea typeface="+mn-lt"/>
                <a:cs typeface="+mn-lt"/>
              </a:rPr>
              <a:t>, Janów i </a:t>
            </a:r>
            <a:r>
              <a:rPr lang="pl-PL" sz="1600" dirty="0" err="1">
                <a:ea typeface="+mn-lt"/>
                <a:cs typeface="+mn-lt"/>
              </a:rPr>
              <a:t>Nikiszowiec</a:t>
            </a:r>
            <a:r>
              <a:rPr lang="pl-PL" sz="1600" dirty="0">
                <a:ea typeface="+mn-lt"/>
                <a:cs typeface="+mn-lt"/>
              </a:rPr>
              <a:t>, oraz zablokowano garnizon niemiecki w Mysłowicach.</a:t>
            </a:r>
            <a:br>
              <a:rPr lang="pl-PL" sz="1600" dirty="0">
                <a:ea typeface="+mn-lt"/>
                <a:cs typeface="+mn-lt"/>
              </a:rPr>
            </a:br>
            <a:r>
              <a:rPr lang="pl-PL" sz="1600" dirty="0">
                <a:ea typeface="+mn-lt"/>
                <a:cs typeface="+mn-lt"/>
              </a:rPr>
              <a:t> 19 sierpnia powstańcy posiadali już tylko wąski skrawek górnośląskiego okręgu przemysłowego, przylegający do Polski.</a:t>
            </a:r>
            <a:br>
              <a:rPr lang="pl-PL" sz="1600" dirty="0">
                <a:ea typeface="+mn-lt"/>
                <a:cs typeface="+mn-lt"/>
              </a:rPr>
            </a:br>
            <a:r>
              <a:rPr lang="pl-PL" sz="1600" dirty="0">
                <a:ea typeface="+mn-lt"/>
                <a:cs typeface="+mn-lt"/>
              </a:rPr>
              <a:t> 20 sierpnia Niemcy przystąpili do szerokiego natarcia, uderzyli na Dąbrówkę Małą, Szopienice, </a:t>
            </a:r>
            <a:r>
              <a:rPr lang="pl-PL" sz="1600" dirty="0" err="1">
                <a:ea typeface="+mn-lt"/>
                <a:cs typeface="+mn-lt"/>
              </a:rPr>
              <a:t>Nikiszowiec</a:t>
            </a:r>
            <a:r>
              <a:rPr lang="pl-PL" sz="1600" dirty="0">
                <a:ea typeface="+mn-lt"/>
                <a:cs typeface="+mn-lt"/>
              </a:rPr>
              <a:t> i Janów. Wskutek wycofania się Niemców z </a:t>
            </a:r>
            <a:r>
              <a:rPr lang="pl-PL" sz="1600" dirty="0" err="1">
                <a:ea typeface="+mn-lt"/>
                <a:cs typeface="+mn-lt"/>
              </a:rPr>
              <a:t>Giszowca</a:t>
            </a:r>
            <a:r>
              <a:rPr lang="pl-PL" sz="1600" dirty="0">
                <a:ea typeface="+mn-lt"/>
                <a:cs typeface="+mn-lt"/>
              </a:rPr>
              <a:t> powstańcy opanowali tę osadę.</a:t>
            </a:r>
            <a:br>
              <a:rPr lang="pl-PL" sz="1600" dirty="0">
                <a:ea typeface="+mn-lt"/>
                <a:cs typeface="+mn-lt"/>
              </a:rPr>
            </a:br>
            <a:r>
              <a:rPr lang="pl-PL" sz="1600" dirty="0">
                <a:ea typeface="+mn-lt"/>
                <a:cs typeface="+mn-lt"/>
              </a:rPr>
              <a:t> 21-23 sierpnia po zaciętych walkach powstańcy opanowali południową cześć Mysłowic wraz z dworem, dzięki czemu mogli swobodnie przejść na terytorium Polski.</a:t>
            </a:r>
            <a:br>
              <a:rPr lang="pl-PL" sz="1600" dirty="0">
                <a:ea typeface="+mn-lt"/>
                <a:cs typeface="+mn-lt"/>
              </a:rPr>
            </a:br>
            <a:r>
              <a:rPr lang="pl-PL" sz="1600" dirty="0">
                <a:ea typeface="+mn-lt"/>
                <a:cs typeface="+mn-lt"/>
              </a:rPr>
              <a:t> 24 sierpnia Alfons Zgrzebniok wydał rozkaz zaprzestania walk.</a:t>
            </a:r>
            <a:br>
              <a:rPr lang="pl-PL" sz="1600" dirty="0">
                <a:ea typeface="+mn-lt"/>
                <a:cs typeface="+mn-lt"/>
              </a:rPr>
            </a:br>
            <a:r>
              <a:rPr lang="pl-PL" sz="1600" dirty="0">
                <a:ea typeface="+mn-lt"/>
                <a:cs typeface="+mn-lt"/>
              </a:rPr>
              <a:t> 26 sierpnia </a:t>
            </a:r>
            <a:r>
              <a:rPr lang="pl-PL" sz="1600" dirty="0" err="1">
                <a:ea typeface="+mn-lt"/>
                <a:cs typeface="+mn-lt"/>
              </a:rPr>
              <a:t>Podkomisariat</a:t>
            </a:r>
            <a:r>
              <a:rPr lang="pl-PL" sz="1600" dirty="0">
                <a:ea typeface="+mn-lt"/>
                <a:cs typeface="+mn-lt"/>
              </a:rPr>
              <a:t> NRL w Sosnowcu w porozumieniu z Dowództwem Głównym POW postanowił, że powstanie - wobec braku pomocy ze strony państwa polskiego i koalicji - uznaje się za zakończone.</a:t>
            </a:r>
            <a:endParaRPr lang="pl-PL" sz="1600"/>
          </a:p>
        </p:txBody>
      </p:sp>
    </p:spTree>
    <p:extLst>
      <p:ext uri="{BB962C8B-B14F-4D97-AF65-F5344CB8AC3E}">
        <p14:creationId xmlns:p14="http://schemas.microsoft.com/office/powerpoint/2010/main" xmlns="" val="86361055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xmlns="" id="{526E0BFB-CDF1-4990-8C11-AC849311E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zewnętrzne, osoba, budynek, siedzi&#10;&#10;Opis wygenerowany przy bardzo wysokim poziomie pewności">
            <a:extLst>
              <a:ext uri="{FF2B5EF4-FFF2-40B4-BE49-F238E27FC236}">
                <a16:creationId xmlns:a16="http://schemas.microsoft.com/office/drawing/2014/main" xmlns="" id="{DDBABA42-106A-4321-8DB0-67DB7C653459}"/>
              </a:ext>
            </a:extLst>
          </p:cNvPr>
          <p:cNvPicPr>
            <a:picLocks noGrp="1" noChangeAspect="1"/>
          </p:cNvPicPr>
          <p:nvPr>
            <p:ph idx="1"/>
          </p:nvPr>
        </p:nvPicPr>
        <p:blipFill rotWithShape="1">
          <a:blip r:embed="rId2" cstate="print"/>
          <a:srcRect l="9091" t="17589" b="14229"/>
          <a:stretch/>
        </p:blipFill>
        <p:spPr>
          <a:xfrm>
            <a:off x="-2" y="10"/>
            <a:ext cx="12192002" cy="6857990"/>
          </a:xfrm>
          <a:prstGeom prst="rect">
            <a:avLst/>
          </a:prstGeom>
        </p:spPr>
      </p:pic>
      <p:sp>
        <p:nvSpPr>
          <p:cNvPr id="26" name="Rectangle 25">
            <a:extLst>
              <a:ext uri="{FF2B5EF4-FFF2-40B4-BE49-F238E27FC236}">
                <a16:creationId xmlns:a16="http://schemas.microsoft.com/office/drawing/2014/main" xmlns="" id="{6069A1F8-9BEB-4786-9694-FC48B2D75D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788244" y="0"/>
            <a:ext cx="9403756" cy="6858000"/>
          </a:xfrm>
          <a:prstGeom prst="rect">
            <a:avLst/>
          </a:prstGeom>
          <a:gradFill>
            <a:gsLst>
              <a:gs pos="58000">
                <a:schemeClr val="bg1">
                  <a:alpha val="30000"/>
                </a:schemeClr>
              </a:gs>
              <a:gs pos="30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xmlns="" id="{4CBCF19F-9FD0-4695-9327-B4DE0E9AC660}"/>
              </a:ext>
            </a:extLst>
          </p:cNvPr>
          <p:cNvSpPr>
            <a:spLocks noGrp="1"/>
          </p:cNvSpPr>
          <p:nvPr>
            <p:ph type="title"/>
          </p:nvPr>
        </p:nvSpPr>
        <p:spPr>
          <a:xfrm>
            <a:off x="343422" y="-537336"/>
            <a:ext cx="4023360" cy="2807208"/>
          </a:xfrm>
        </p:spPr>
        <p:txBody>
          <a:bodyPr vert="horz" lIns="91440" tIns="45720" rIns="91440" bIns="45720" rtlCol="0" anchor="b">
            <a:normAutofit/>
          </a:bodyPr>
          <a:lstStyle/>
          <a:p>
            <a:pPr>
              <a:lnSpc>
                <a:spcPct val="83000"/>
              </a:lnSpc>
            </a:pPr>
            <a:r>
              <a:rPr lang="en-US" sz="3200" cap="all" spc="-100" err="1">
                <a:solidFill>
                  <a:schemeClr val="bg1"/>
                </a:solidFill>
              </a:rPr>
              <a:t>Pomnik</a:t>
            </a:r>
            <a:r>
              <a:rPr lang="en-US" sz="3200" cap="all" spc="-100" dirty="0">
                <a:solidFill>
                  <a:schemeClr val="bg1"/>
                </a:solidFill>
              </a:rPr>
              <a:t> </a:t>
            </a:r>
            <a:r>
              <a:rPr lang="en-US" sz="3200" cap="all" spc="-100" err="1">
                <a:solidFill>
                  <a:schemeClr val="bg1"/>
                </a:solidFill>
              </a:rPr>
              <a:t>Powstańców</a:t>
            </a:r>
            <a:r>
              <a:rPr lang="en-US" sz="3200" cap="all" spc="-100" dirty="0">
                <a:solidFill>
                  <a:schemeClr val="bg1"/>
                </a:solidFill>
              </a:rPr>
              <a:t> </a:t>
            </a:r>
            <a:r>
              <a:rPr lang="en-US" sz="3200" cap="all" spc="-100" err="1">
                <a:solidFill>
                  <a:schemeClr val="bg1"/>
                </a:solidFill>
              </a:rPr>
              <a:t>Śląskich</a:t>
            </a:r>
            <a:r>
              <a:rPr lang="en-US" sz="3200" cap="all" spc="-100" dirty="0">
                <a:solidFill>
                  <a:schemeClr val="bg1"/>
                </a:solidFill>
              </a:rPr>
              <a:t> w </a:t>
            </a:r>
            <a:r>
              <a:rPr lang="en-US" sz="3200" cap="all" spc="-100" err="1">
                <a:solidFill>
                  <a:schemeClr val="bg1"/>
                </a:solidFill>
              </a:rPr>
              <a:t>Katowicach</a:t>
            </a:r>
            <a:endParaRPr lang="en-US" sz="3200" cap="all" spc="-100">
              <a:solidFill>
                <a:schemeClr val="bg1"/>
              </a:solidFill>
            </a:endParaRPr>
          </a:p>
        </p:txBody>
      </p:sp>
    </p:spTree>
    <p:extLst>
      <p:ext uri="{BB962C8B-B14F-4D97-AF65-F5344CB8AC3E}">
        <p14:creationId xmlns:p14="http://schemas.microsoft.com/office/powerpoint/2010/main" xmlns="" val="383946519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10">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7" name="Rectangle 12">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8" name="Rectangle 14">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9" name="Group 1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0" name="Rectangle 21">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budynek, zewnętrzne, przód, dom&#10;&#10;Opis wygenerowany przy bardzo wysokim poziomie pewności">
            <a:extLst>
              <a:ext uri="{FF2B5EF4-FFF2-40B4-BE49-F238E27FC236}">
                <a16:creationId xmlns:a16="http://schemas.microsoft.com/office/drawing/2014/main" xmlns="" id="{B8B10068-CE74-421E-A58F-BC8AC244FB37}"/>
              </a:ext>
            </a:extLst>
          </p:cNvPr>
          <p:cNvPicPr>
            <a:picLocks noGrp="1" noChangeAspect="1"/>
          </p:cNvPicPr>
          <p:nvPr>
            <p:ph idx="1"/>
          </p:nvPr>
        </p:nvPicPr>
        <p:blipFill rotWithShape="1">
          <a:blip r:embed="rId2" cstate="print"/>
          <a:srcRect r="6478" b="1"/>
          <a:stretch/>
        </p:blipFill>
        <p:spPr>
          <a:xfrm>
            <a:off x="4646383" y="10"/>
            <a:ext cx="7545616" cy="6857990"/>
          </a:xfrm>
          <a:prstGeom prst="rect">
            <a:avLst/>
          </a:prstGeom>
        </p:spPr>
      </p:pic>
      <p:sp>
        <p:nvSpPr>
          <p:cNvPr id="51" name="Rectangle 23">
            <a:extLst>
              <a:ext uri="{FF2B5EF4-FFF2-40B4-BE49-F238E27FC236}">
                <a16:creationId xmlns:a16="http://schemas.microsoft.com/office/drawing/2014/main" xmlns=""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52" name="Rectangle 25">
            <a:extLst>
              <a:ext uri="{FF2B5EF4-FFF2-40B4-BE49-F238E27FC236}">
                <a16:creationId xmlns:a16="http://schemas.microsoft.com/office/drawing/2014/main" xmlns=""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ytuł 1">
            <a:extLst>
              <a:ext uri="{FF2B5EF4-FFF2-40B4-BE49-F238E27FC236}">
                <a16:creationId xmlns:a16="http://schemas.microsoft.com/office/drawing/2014/main" xmlns="" id="{7D602E0B-36D1-4FED-811E-1CA802A4BC73}"/>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i="0" cap="all" spc="-100" err="1">
                <a:solidFill>
                  <a:schemeClr val="tx1"/>
                </a:solidFill>
              </a:rPr>
              <a:t>Pomnik</a:t>
            </a:r>
            <a:r>
              <a:rPr lang="en-US" sz="3600" i="0" cap="all" spc="-100" dirty="0">
                <a:solidFill>
                  <a:schemeClr val="tx1"/>
                </a:solidFill>
              </a:rPr>
              <a:t> </a:t>
            </a:r>
            <a:r>
              <a:rPr lang="en-US" sz="3600" i="0" cap="all" spc="-100" err="1">
                <a:solidFill>
                  <a:schemeClr val="tx1"/>
                </a:solidFill>
              </a:rPr>
              <a:t>powstańców</a:t>
            </a:r>
            <a:r>
              <a:rPr lang="en-US" sz="3600" i="0" cap="all" spc="-100" dirty="0">
                <a:solidFill>
                  <a:schemeClr val="tx1"/>
                </a:solidFill>
              </a:rPr>
              <a:t> </a:t>
            </a:r>
            <a:r>
              <a:rPr lang="en-US" sz="3600" i="0" cap="all" spc="-100" err="1">
                <a:solidFill>
                  <a:schemeClr val="tx1"/>
                </a:solidFill>
              </a:rPr>
              <a:t>śląskich</a:t>
            </a:r>
            <a:r>
              <a:rPr lang="en-US" sz="3600" i="0" cap="all" spc="-100" dirty="0">
                <a:solidFill>
                  <a:schemeClr val="tx1"/>
                </a:solidFill>
              </a:rPr>
              <a:t> w </a:t>
            </a:r>
            <a:r>
              <a:rPr lang="en-US" sz="3600" i="0" cap="all" spc="-100" err="1">
                <a:solidFill>
                  <a:schemeClr val="tx1"/>
                </a:solidFill>
              </a:rPr>
              <a:t>Wodzisławiu</a:t>
            </a:r>
            <a:r>
              <a:rPr lang="en-US" sz="3600" i="0" cap="all" spc="-100" dirty="0">
                <a:solidFill>
                  <a:schemeClr val="tx1"/>
                </a:solidFill>
              </a:rPr>
              <a:t> </a:t>
            </a:r>
            <a:r>
              <a:rPr lang="en-US" sz="3600" i="0" cap="all" spc="-100" err="1">
                <a:solidFill>
                  <a:schemeClr val="tx1"/>
                </a:solidFill>
              </a:rPr>
              <a:t>Śląskim</a:t>
            </a:r>
            <a:endParaRPr lang="en-US" sz="3600" cap="all" spc="-100" err="1">
              <a:solidFill>
                <a:schemeClr val="tx1"/>
              </a:solidFill>
            </a:endParaRPr>
          </a:p>
        </p:txBody>
      </p:sp>
    </p:spTree>
    <p:extLst>
      <p:ext uri="{BB962C8B-B14F-4D97-AF65-F5344CB8AC3E}">
        <p14:creationId xmlns:p14="http://schemas.microsoft.com/office/powerpoint/2010/main" xmlns="" val="2602807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0C1AD96-9E5C-404E-AE41-620A0CAAE1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xmlns="" id="{C1BC96B7-D87D-4C65-9708-FF386D5160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xmlns="" id="{5C2ACDD3-1C0D-4973-A7BA-E0870483C1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44D7B12E-4F12-4C02-B0DB-0D7ADF3C32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zewnętrzne, zegar, budynek, chodnik&#10;&#10;Opis wygenerowany przy bardzo wysokim poziomie pewności">
            <a:extLst>
              <a:ext uri="{FF2B5EF4-FFF2-40B4-BE49-F238E27FC236}">
                <a16:creationId xmlns:a16="http://schemas.microsoft.com/office/drawing/2014/main" xmlns="" id="{D8C7541B-EA80-4A6F-B470-A87E86A74C88}"/>
              </a:ext>
            </a:extLst>
          </p:cNvPr>
          <p:cNvPicPr>
            <a:picLocks noGrp="1" noChangeAspect="1"/>
          </p:cNvPicPr>
          <p:nvPr>
            <p:ph idx="1"/>
          </p:nvPr>
        </p:nvPicPr>
        <p:blipFill rotWithShape="1">
          <a:blip r:embed="rId2" cstate="print"/>
          <a:srcRect t="8861" r="-2" b="18414"/>
          <a:stretch/>
        </p:blipFill>
        <p:spPr>
          <a:xfrm>
            <a:off x="643467" y="685220"/>
            <a:ext cx="5130799" cy="5571066"/>
          </a:xfrm>
          <a:prstGeom prst="rect">
            <a:avLst/>
          </a:prstGeom>
        </p:spPr>
      </p:pic>
      <p:sp>
        <p:nvSpPr>
          <p:cNvPr id="21" name="Rectangle 20">
            <a:extLst>
              <a:ext uri="{FF2B5EF4-FFF2-40B4-BE49-F238E27FC236}">
                <a16:creationId xmlns:a16="http://schemas.microsoft.com/office/drawing/2014/main" xmlns="" id="{1487778C-E680-4DB2-99A9-876F40CD61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zewnętrzne, trawa, siedzi, budynek&#10;&#10;Opis wygenerowany przy bardzo wysokim poziomie pewności">
            <a:extLst>
              <a:ext uri="{FF2B5EF4-FFF2-40B4-BE49-F238E27FC236}">
                <a16:creationId xmlns:a16="http://schemas.microsoft.com/office/drawing/2014/main" xmlns="" id="{2E01DE07-89AD-483F-8995-8EB82F8C5DF9}"/>
              </a:ext>
            </a:extLst>
          </p:cNvPr>
          <p:cNvPicPr>
            <a:picLocks noChangeAspect="1"/>
          </p:cNvPicPr>
          <p:nvPr/>
        </p:nvPicPr>
        <p:blipFill rotWithShape="1">
          <a:blip r:embed="rId3" cstate="print"/>
          <a:srcRect l="21456" r="15918" b="1"/>
          <a:stretch/>
        </p:blipFill>
        <p:spPr>
          <a:xfrm>
            <a:off x="6412145" y="643467"/>
            <a:ext cx="5130799" cy="5571066"/>
          </a:xfrm>
          <a:prstGeom prst="rect">
            <a:avLst/>
          </a:prstGeom>
        </p:spPr>
      </p:pic>
    </p:spTree>
    <p:extLst>
      <p:ext uri="{BB962C8B-B14F-4D97-AF65-F5344CB8AC3E}">
        <p14:creationId xmlns:p14="http://schemas.microsoft.com/office/powerpoint/2010/main" xmlns="" val="897346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az 6" descr="Obraz zawierający zewnętrzne, kamień, budynek, cement&#10;&#10;Opis wygenerowany przy bardzo wysokim poziomie pewności">
            <a:extLst>
              <a:ext uri="{FF2B5EF4-FFF2-40B4-BE49-F238E27FC236}">
                <a16:creationId xmlns:a16="http://schemas.microsoft.com/office/drawing/2014/main" xmlns="" id="{8A82A7FA-3CA1-40C5-93A3-B6715F66595C}"/>
              </a:ext>
            </a:extLst>
          </p:cNvPr>
          <p:cNvPicPr>
            <a:picLocks noChangeAspect="1"/>
          </p:cNvPicPr>
          <p:nvPr/>
        </p:nvPicPr>
        <p:blipFill>
          <a:blip r:embed="rId2" cstate="print"/>
          <a:stretch>
            <a:fillRect/>
          </a:stretch>
        </p:blipFill>
        <p:spPr>
          <a:xfrm>
            <a:off x="2081145" y="321734"/>
            <a:ext cx="2178877" cy="2905170"/>
          </a:xfrm>
          <a:prstGeom prst="rect">
            <a:avLst/>
          </a:prstGeom>
        </p:spPr>
      </p:pic>
      <p:pic>
        <p:nvPicPr>
          <p:cNvPr id="4" name="Obraz 4" descr="Obraz zawierający zewnętrzne, budynek, kamień, przód&#10;&#10;Opis wygenerowany przy bardzo wysokim poziomie pewności">
            <a:extLst>
              <a:ext uri="{FF2B5EF4-FFF2-40B4-BE49-F238E27FC236}">
                <a16:creationId xmlns:a16="http://schemas.microsoft.com/office/drawing/2014/main" xmlns="" id="{FCA299E6-4057-4EB2-A7C9-3EFA3F3A625A}"/>
              </a:ext>
            </a:extLst>
          </p:cNvPr>
          <p:cNvPicPr>
            <a:picLocks noChangeAspect="1"/>
          </p:cNvPicPr>
          <p:nvPr/>
        </p:nvPicPr>
        <p:blipFill>
          <a:blip r:embed="rId3" cstate="print"/>
          <a:stretch>
            <a:fillRect/>
          </a:stretch>
        </p:blipFill>
        <p:spPr>
          <a:xfrm>
            <a:off x="590621" y="3631096"/>
            <a:ext cx="5159924" cy="2760560"/>
          </a:xfrm>
          <a:prstGeom prst="rect">
            <a:avLst/>
          </a:prstGeom>
        </p:spPr>
      </p:pic>
      <p:sp>
        <p:nvSpPr>
          <p:cNvPr id="13" name="Rectangle 12">
            <a:extLst>
              <a:ext uri="{FF2B5EF4-FFF2-40B4-BE49-F238E27FC236}">
                <a16:creationId xmlns:a16="http://schemas.microsoft.com/office/drawing/2014/main" xmlns=""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8" descr="Obraz zawierający trawa, zegar, zewnętrzne, wieża&#10;&#10;Opis wygenerowany przy bardzo wysokim poziomie pewności">
            <a:extLst>
              <a:ext uri="{FF2B5EF4-FFF2-40B4-BE49-F238E27FC236}">
                <a16:creationId xmlns:a16="http://schemas.microsoft.com/office/drawing/2014/main" xmlns="" id="{75A39831-1AB9-4620-8D68-B266B1204BA7}"/>
              </a:ext>
            </a:extLst>
          </p:cNvPr>
          <p:cNvPicPr>
            <a:picLocks noChangeAspect="1"/>
          </p:cNvPicPr>
          <p:nvPr/>
        </p:nvPicPr>
        <p:blipFill>
          <a:blip r:embed="rId4" cstate="print"/>
          <a:stretch>
            <a:fillRect/>
          </a:stretch>
        </p:blipFill>
        <p:spPr>
          <a:xfrm>
            <a:off x="6836244" y="321734"/>
            <a:ext cx="4370343" cy="6069922"/>
          </a:xfrm>
          <a:prstGeom prst="rect">
            <a:avLst/>
          </a:prstGeom>
        </p:spPr>
      </p:pic>
    </p:spTree>
    <p:extLst>
      <p:ext uri="{BB962C8B-B14F-4D97-AF65-F5344CB8AC3E}">
        <p14:creationId xmlns:p14="http://schemas.microsoft.com/office/powerpoint/2010/main" xmlns="" val="121214190"/>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xmlns="" id="{7B58A187-A4B1-42EB-A4C7-8635BA507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xmlns="" id="{37F14E7F-3054-458C-ACF9-A8DA1757C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xmlns="" id="{93747C1C-97FC-4D70-A6C8-A01FBCF5A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xmlns="" id="{05CDC370-AE44-4300-98BA-FE204E8817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7B15501-CB9A-4642-80EE-2876EF039E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AFF9525-325F-47B3-A63C-93C12253AD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xmlns="" id="{D071C0CD-5EFD-45A1-AAFD-61C3D4A651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8A03302C-20A2-4C4F-9760-E85AE1041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4" name="Rectangle 23">
            <a:extLst>
              <a:ext uri="{FF2B5EF4-FFF2-40B4-BE49-F238E27FC236}">
                <a16:creationId xmlns:a16="http://schemas.microsoft.com/office/drawing/2014/main" xmlns="" id="{D00F093B-0739-4429-B30D-D72924D088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xmlns="" id="{A2D8E645-654E-44E8-9A18-E997E0535868}"/>
              </a:ext>
            </a:extLst>
          </p:cNvPr>
          <p:cNvSpPr>
            <a:spLocks noGrp="1"/>
          </p:cNvSpPr>
          <p:nvPr>
            <p:ph type="title"/>
          </p:nvPr>
        </p:nvSpPr>
        <p:spPr>
          <a:xfrm>
            <a:off x="1243632" y="1570206"/>
            <a:ext cx="9647054" cy="3271078"/>
          </a:xfrm>
        </p:spPr>
        <p:txBody>
          <a:bodyPr vert="horz" lIns="91440" tIns="45720" rIns="91440" bIns="45720" rtlCol="0" anchor="ctr">
            <a:normAutofit/>
          </a:bodyPr>
          <a:lstStyle/>
          <a:p>
            <a:pPr algn="ctr">
              <a:lnSpc>
                <a:spcPct val="83000"/>
              </a:lnSpc>
            </a:pPr>
            <a:r>
              <a:rPr lang="en-US" sz="3600" cap="all" spc="-100"/>
              <a:t>Przebieg I powstania śląskiego w</a:t>
            </a:r>
            <a:r>
              <a:rPr lang="en-US" sz="3600" cap="all" spc="-100" dirty="0"/>
              <a:t> </a:t>
            </a:r>
            <a:r>
              <a:rPr lang="en-US" sz="3600" cap="all" spc="-100"/>
              <a:t>Grzawie według wspomnień </a:t>
            </a:r>
            <a:r>
              <a:rPr lang="en-US" sz="3600" cap="all" spc="-100" dirty="0"/>
              <a:t>uczestnika powstania </a:t>
            </a:r>
            <a:br>
              <a:rPr lang="en-US" sz="3600" cap="all" spc="-100" dirty="0"/>
            </a:br>
            <a:r>
              <a:rPr lang="en-US" sz="3600" cap="all" spc="-100" dirty="0"/>
              <a:t>Walentego Szweda </a:t>
            </a:r>
            <a:br>
              <a:rPr lang="en-US" sz="3600" cap="all" spc="-100" dirty="0"/>
            </a:br>
            <a:r>
              <a:rPr lang="en-US" sz="3600" cap="all" spc="-100" dirty="0"/>
              <a:t>( ur. 14.04.1899r. - zm. 19.05.1973r.)</a:t>
            </a:r>
          </a:p>
        </p:txBody>
      </p:sp>
      <p:sp>
        <p:nvSpPr>
          <p:cNvPr id="26" name="Rectangle 25">
            <a:extLst>
              <a:ext uri="{FF2B5EF4-FFF2-40B4-BE49-F238E27FC236}">
                <a16:creationId xmlns:a16="http://schemas.microsoft.com/office/drawing/2014/main" xmlns="" id="{1BB92999-6A40-480A-8965-2F20DFB032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xmlns="" id="{15573B87-7D61-460C-9ADA-EF63674E3A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0AAF6B7C-985D-4351-9564-8DBDF5BB03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88433F4-33AB-4CE1-9DE3-72A8403654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xmlns="" id="{3917B25B-D285-42C6-AF6E-692DD12C7D87}"/>
              </a:ext>
            </a:extLst>
          </p:cNvPr>
          <p:cNvSpPr txBox="1"/>
          <p:nvPr/>
        </p:nvSpPr>
        <p:spPr>
          <a:xfrm>
            <a:off x="2198318" y="5580344"/>
            <a:ext cx="7816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t>Wspomnienia Powstańca przekazał mi mój dziadek Antoni Szweda.</a:t>
            </a:r>
            <a:endParaRPr lang="pl-PL" dirty="0"/>
          </a:p>
        </p:txBody>
      </p:sp>
    </p:spTree>
    <p:extLst>
      <p:ext uri="{BB962C8B-B14F-4D97-AF65-F5344CB8AC3E}">
        <p14:creationId xmlns:p14="http://schemas.microsoft.com/office/powerpoint/2010/main" xmlns="" val="4210819336"/>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82E2A95-1A08-4118-83C6-B1CA5648E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68DC0EC7-60EA-4BD3-BC04-D547DE1B28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Obraz 4" descr="Obraz zawierający osoba, tekst, mężczyzna, zdjęcie&#10;&#10;Opis wygenerowany przy bardzo wysokim poziomie pewności">
            <a:extLst>
              <a:ext uri="{FF2B5EF4-FFF2-40B4-BE49-F238E27FC236}">
                <a16:creationId xmlns:a16="http://schemas.microsoft.com/office/drawing/2014/main" xmlns="" id="{7E2C1BB6-815F-4A9F-8B5E-EEB3EEEB68DF}"/>
              </a:ext>
            </a:extLst>
          </p:cNvPr>
          <p:cNvPicPr>
            <a:picLocks noChangeAspect="1"/>
          </p:cNvPicPr>
          <p:nvPr/>
        </p:nvPicPr>
        <p:blipFill rotWithShape="1">
          <a:blip r:embed="rId2" cstate="print"/>
          <a:srcRect l="470" r="2608" b="1"/>
          <a:stretch/>
        </p:blipFill>
        <p:spPr>
          <a:xfrm>
            <a:off x="1003060" y="882398"/>
            <a:ext cx="7041159" cy="5121612"/>
          </a:xfrm>
          <a:prstGeom prst="rect">
            <a:avLst/>
          </a:prstGeom>
        </p:spPr>
      </p:pic>
      <p:sp>
        <p:nvSpPr>
          <p:cNvPr id="26" name="Rectangle 25">
            <a:extLst>
              <a:ext uri="{FF2B5EF4-FFF2-40B4-BE49-F238E27FC236}">
                <a16:creationId xmlns:a16="http://schemas.microsoft.com/office/drawing/2014/main" xmlns="" id="{2FFEFC7E-85EE-4AC9-A351-FBEB13A1D6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xmlns="" id="{CB2511BB-FC4C-45F3-94EB-661D6806C9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83468342-C6E2-4990-B9C0-40362FB408AD}"/>
              </a:ext>
            </a:extLst>
          </p:cNvPr>
          <p:cNvSpPr>
            <a:spLocks noGrp="1"/>
          </p:cNvSpPr>
          <p:nvPr>
            <p:ph idx="1"/>
          </p:nvPr>
        </p:nvSpPr>
        <p:spPr>
          <a:xfrm>
            <a:off x="9321801" y="2149813"/>
            <a:ext cx="2312479" cy="4046706"/>
          </a:xfrm>
        </p:spPr>
        <p:txBody>
          <a:bodyPr vert="horz" lIns="91440" tIns="45720" rIns="91440" bIns="45720" rtlCol="0" anchor="t">
            <a:normAutofit/>
          </a:bodyPr>
          <a:lstStyle/>
          <a:p>
            <a:pPr algn="ctr"/>
            <a:r>
              <a:rPr lang="en-US" sz="1800">
                <a:solidFill>
                  <a:schemeClr val="tx1">
                    <a:lumMod val="85000"/>
                    <a:lumOff val="15000"/>
                  </a:schemeClr>
                </a:solidFill>
              </a:rPr>
              <a:t>Pierwszy z lewej strony Walenty Szweda, drugi Adamski Jóżef, nastepnie Ludwik Wjciech i ostatni Tomasz Pudełko.</a:t>
            </a:r>
            <a:endParaRPr lang="pl-PL"/>
          </a:p>
        </p:txBody>
      </p:sp>
    </p:spTree>
    <p:extLst>
      <p:ext uri="{BB962C8B-B14F-4D97-AF65-F5344CB8AC3E}">
        <p14:creationId xmlns:p14="http://schemas.microsoft.com/office/powerpoint/2010/main" xmlns="" val="148425342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7CF34EC-EF9E-4FE7-89D5-5310C6315D2A}"/>
              </a:ext>
            </a:extLst>
          </p:cNvPr>
          <p:cNvSpPr>
            <a:spLocks noGrp="1"/>
          </p:cNvSpPr>
          <p:nvPr>
            <p:ph type="title"/>
          </p:nvPr>
        </p:nvSpPr>
        <p:spPr>
          <a:xfrm>
            <a:off x="980536" y="216787"/>
            <a:ext cx="10058400" cy="1371600"/>
          </a:xfrm>
        </p:spPr>
        <p:txBody>
          <a:bodyPr/>
          <a:lstStyle/>
          <a:p>
            <a:pPr algn="ctr"/>
            <a:r>
              <a:rPr lang="pl-PL"/>
              <a:t>UCZESTNICY POWSTANIA</a:t>
            </a:r>
          </a:p>
        </p:txBody>
      </p:sp>
      <p:sp>
        <p:nvSpPr>
          <p:cNvPr id="4" name="Symbol zastępczy zawartości 3">
            <a:extLst>
              <a:ext uri="{FF2B5EF4-FFF2-40B4-BE49-F238E27FC236}">
                <a16:creationId xmlns:a16="http://schemas.microsoft.com/office/drawing/2014/main" xmlns="" id="{9104019B-AF67-4579-9D94-47239EEFA024}"/>
              </a:ext>
            </a:extLst>
          </p:cNvPr>
          <p:cNvSpPr>
            <a:spLocks noGrp="1"/>
          </p:cNvSpPr>
          <p:nvPr>
            <p:ph sz="half" idx="2"/>
          </p:nvPr>
        </p:nvSpPr>
        <p:spPr>
          <a:xfrm>
            <a:off x="532795" y="2419056"/>
            <a:ext cx="5029344" cy="4437106"/>
          </a:xfrm>
        </p:spPr>
        <p:txBody>
          <a:bodyPr vert="horz" lIns="91440" tIns="45720" rIns="91440" bIns="45720" rtlCol="0" anchor="t">
            <a:normAutofit/>
          </a:bodyPr>
          <a:lstStyle/>
          <a:p>
            <a:pPr marL="0" indent="0">
              <a:buNone/>
            </a:pPr>
            <a:r>
              <a:rPr lang="pl-PL"/>
              <a:t>1. Lasek Franciszek (ur. </a:t>
            </a:r>
            <a:r>
              <a:rPr lang="pl-PL" dirty="0"/>
              <a:t>10.05.1895r.)Grzawa</a:t>
            </a:r>
          </a:p>
          <a:p>
            <a:pPr marL="0" indent="0">
              <a:buNone/>
            </a:pPr>
            <a:r>
              <a:rPr lang="pl-PL"/>
              <a:t>2. Liberka Alojzy   (ur. 17.07.1892r.)Grzawa</a:t>
            </a:r>
          </a:p>
          <a:p>
            <a:pPr marL="0" indent="0">
              <a:buNone/>
            </a:pPr>
            <a:r>
              <a:rPr lang="pl-PL"/>
              <a:t>3. Adamski Jan (ur. 16.05.1894r.) </a:t>
            </a:r>
            <a:r>
              <a:rPr lang="pl-PL">
                <a:ea typeface="+mn-lt"/>
                <a:cs typeface="+mn-lt"/>
              </a:rPr>
              <a:t>Grzawa</a:t>
            </a:r>
          </a:p>
          <a:p>
            <a:pPr marL="0" indent="0">
              <a:buNone/>
            </a:pPr>
            <a:r>
              <a:rPr lang="pl-PL"/>
              <a:t>4. Adamski Tomasz (ur. 12.11.1890r.) Grzawa</a:t>
            </a:r>
          </a:p>
          <a:p>
            <a:pPr marL="0" indent="0">
              <a:buNone/>
            </a:pPr>
            <a:r>
              <a:rPr lang="pl-PL"/>
              <a:t>5. Wojciech Franciszek (ur. 1893r.) Grzawa</a:t>
            </a:r>
          </a:p>
          <a:p>
            <a:pPr marL="0" indent="0">
              <a:buNone/>
            </a:pPr>
            <a:r>
              <a:rPr lang="pl-PL"/>
              <a:t>6. Płaza Jakub (ur. 29.05.1895r.) Bestwinka</a:t>
            </a:r>
          </a:p>
          <a:p>
            <a:pPr marL="0" indent="0">
              <a:buNone/>
            </a:pPr>
            <a:r>
              <a:rPr lang="pl-PL" dirty="0"/>
              <a:t>7. </a:t>
            </a:r>
            <a:r>
              <a:rPr lang="pl-PL" err="1"/>
              <a:t>Mikołajec</a:t>
            </a:r>
            <a:r>
              <a:rPr lang="pl-PL"/>
              <a:t> Ludwik (ur. 09.1901r.) </a:t>
            </a:r>
            <a:r>
              <a:rPr lang="pl-PL">
                <a:ea typeface="+mn-lt"/>
                <a:cs typeface="+mn-lt"/>
              </a:rPr>
              <a:t>Grzawa</a:t>
            </a:r>
          </a:p>
          <a:p>
            <a:pPr marL="0" indent="0">
              <a:buNone/>
            </a:pPr>
            <a:r>
              <a:rPr lang="pl-PL"/>
              <a:t>8.  Adamczyk Augustyn (ur. 05.1900r.) </a:t>
            </a:r>
            <a:r>
              <a:rPr lang="pl-PL">
                <a:ea typeface="+mn-lt"/>
                <a:cs typeface="+mn-lt"/>
              </a:rPr>
              <a:t>Grzawa</a:t>
            </a:r>
          </a:p>
          <a:p>
            <a:pPr marL="0" indent="0">
              <a:buNone/>
            </a:pPr>
            <a:r>
              <a:rPr lang="pl-PL"/>
              <a:t>9. Oślak Józef (ur. 26.01.1900r.) </a:t>
            </a:r>
            <a:r>
              <a:rPr lang="pl-PL">
                <a:ea typeface="+mn-lt"/>
                <a:cs typeface="+mn-lt"/>
              </a:rPr>
              <a:t>Grzawa</a:t>
            </a:r>
          </a:p>
          <a:p>
            <a:pPr marL="342900" indent="-342900">
              <a:buAutoNum type="arabicPeriod"/>
            </a:pPr>
            <a:endParaRPr lang="pl-PL" dirty="0"/>
          </a:p>
          <a:p>
            <a:pPr marL="342900" indent="-342900">
              <a:buAutoNum type="arabicPeriod"/>
            </a:pPr>
            <a:endParaRPr lang="pl-PL" dirty="0"/>
          </a:p>
          <a:p>
            <a:pPr marL="342900" indent="-342900">
              <a:buAutoNum type="arabicPeriod"/>
            </a:pPr>
            <a:endParaRPr lang="pl-PL" dirty="0"/>
          </a:p>
        </p:txBody>
      </p:sp>
      <p:sp>
        <p:nvSpPr>
          <p:cNvPr id="3" name="pole tekstowe 2">
            <a:extLst>
              <a:ext uri="{FF2B5EF4-FFF2-40B4-BE49-F238E27FC236}">
                <a16:creationId xmlns:a16="http://schemas.microsoft.com/office/drawing/2014/main" xmlns="" id="{1CCFE406-D8E7-4EC4-A823-C453AF69D981}"/>
              </a:ext>
            </a:extLst>
          </p:cNvPr>
          <p:cNvSpPr txBox="1"/>
          <p:nvPr/>
        </p:nvSpPr>
        <p:spPr>
          <a:xfrm>
            <a:off x="6011076" y="2413978"/>
            <a:ext cx="5567272" cy="35297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900"/>
              </a:spcBef>
            </a:pPr>
            <a:r>
              <a:rPr lang="pl-PL">
                <a:ea typeface="+mn-lt"/>
                <a:cs typeface="+mn-lt"/>
              </a:rPr>
              <a:t>10. Kotłowski Konstantyn ( ur. 22.02.1900r.) Grzawa</a:t>
            </a:r>
            <a:endParaRPr lang="en-US" dirty="0">
              <a:ea typeface="+mn-lt"/>
              <a:cs typeface="+mn-lt"/>
            </a:endParaRPr>
          </a:p>
          <a:p>
            <a:pPr>
              <a:lnSpc>
                <a:spcPct val="120000"/>
              </a:lnSpc>
              <a:spcBef>
                <a:spcPts val="900"/>
              </a:spcBef>
            </a:pPr>
            <a:r>
              <a:rPr lang="pl-PL">
                <a:ea typeface="+mn-lt"/>
                <a:cs typeface="+mn-lt"/>
              </a:rPr>
              <a:t>11. Wojciech Ludwik (ur. 08.1897r.) Grzawa</a:t>
            </a:r>
            <a:endParaRPr lang="en-US" dirty="0">
              <a:ea typeface="+mn-lt"/>
              <a:cs typeface="+mn-lt"/>
            </a:endParaRPr>
          </a:p>
          <a:p>
            <a:pPr>
              <a:lnSpc>
                <a:spcPct val="120000"/>
              </a:lnSpc>
              <a:spcBef>
                <a:spcPts val="900"/>
              </a:spcBef>
            </a:pPr>
            <a:r>
              <a:rPr lang="pl-PL">
                <a:ea typeface="+mn-lt"/>
                <a:cs typeface="+mn-lt"/>
              </a:rPr>
              <a:t>12. Weszka Stanisław (ur. 1898r.) Grzawa</a:t>
            </a:r>
            <a:endParaRPr lang="en-US" dirty="0">
              <a:ea typeface="+mn-lt"/>
              <a:cs typeface="+mn-lt"/>
            </a:endParaRPr>
          </a:p>
          <a:p>
            <a:pPr>
              <a:lnSpc>
                <a:spcPct val="120000"/>
              </a:lnSpc>
              <a:spcBef>
                <a:spcPts val="900"/>
              </a:spcBef>
            </a:pPr>
            <a:r>
              <a:rPr lang="pl-PL">
                <a:ea typeface="+mn-lt"/>
                <a:cs typeface="+mn-lt"/>
              </a:rPr>
              <a:t>13. Pudełko Tomasz (ur. 09.1896r.) Grzawa</a:t>
            </a:r>
            <a:endParaRPr lang="en-US" dirty="0">
              <a:ea typeface="+mn-lt"/>
              <a:cs typeface="+mn-lt"/>
            </a:endParaRPr>
          </a:p>
          <a:p>
            <a:pPr>
              <a:lnSpc>
                <a:spcPct val="120000"/>
              </a:lnSpc>
              <a:spcBef>
                <a:spcPts val="900"/>
              </a:spcBef>
            </a:pPr>
            <a:r>
              <a:rPr lang="pl-PL">
                <a:ea typeface="+mn-lt"/>
                <a:cs typeface="+mn-lt"/>
              </a:rPr>
              <a:t>14. Szweda Walenty (ur. 04.1899r.) Grzawa</a:t>
            </a:r>
          </a:p>
          <a:p>
            <a:pPr>
              <a:lnSpc>
                <a:spcPct val="120000"/>
              </a:lnSpc>
              <a:spcBef>
                <a:spcPts val="900"/>
              </a:spcBef>
            </a:pPr>
            <a:r>
              <a:rPr lang="pl-PL">
                <a:ea typeface="+mn-lt"/>
                <a:cs typeface="+mn-lt"/>
              </a:rPr>
              <a:t>15. Pudełko Jan (ur. 03.1901r.) Grzawa</a:t>
            </a:r>
          </a:p>
          <a:p>
            <a:pPr>
              <a:lnSpc>
                <a:spcPct val="120000"/>
              </a:lnSpc>
              <a:spcBef>
                <a:spcPts val="900"/>
              </a:spcBef>
            </a:pPr>
            <a:r>
              <a:rPr lang="pl-PL" dirty="0">
                <a:ea typeface="+mn-lt"/>
                <a:cs typeface="+mn-lt"/>
              </a:rPr>
              <a:t>16. </a:t>
            </a:r>
            <a:r>
              <a:rPr lang="pl-PL" err="1">
                <a:ea typeface="+mn-lt"/>
                <a:cs typeface="+mn-lt"/>
              </a:rPr>
              <a:t>Nachlik</a:t>
            </a:r>
            <a:r>
              <a:rPr lang="pl-PL">
                <a:ea typeface="+mn-lt"/>
                <a:cs typeface="+mn-lt"/>
              </a:rPr>
              <a:t> Augustyn (ur. 15.01.1899r.) Grzawa</a:t>
            </a:r>
          </a:p>
          <a:p>
            <a:pPr>
              <a:lnSpc>
                <a:spcPct val="120000"/>
              </a:lnSpc>
              <a:spcBef>
                <a:spcPts val="900"/>
              </a:spcBef>
            </a:pPr>
            <a:r>
              <a:rPr lang="pl-PL">
                <a:ea typeface="+mn-lt"/>
                <a:cs typeface="+mn-lt"/>
              </a:rPr>
              <a:t>17. Tomaszczyk Walenty (ur. 1899r.) Grzawa</a:t>
            </a:r>
            <a:endParaRPr lang="pl-PL" dirty="0">
              <a:ea typeface="+mn-lt"/>
              <a:cs typeface="+mn-lt"/>
            </a:endParaRPr>
          </a:p>
        </p:txBody>
      </p:sp>
      <p:sp>
        <p:nvSpPr>
          <p:cNvPr id="5" name="pole tekstowe 4">
            <a:extLst>
              <a:ext uri="{FF2B5EF4-FFF2-40B4-BE49-F238E27FC236}">
                <a16:creationId xmlns:a16="http://schemas.microsoft.com/office/drawing/2014/main" xmlns="" id="{8EA3DC2D-C526-4267-9FD4-AB9FE7937664}"/>
              </a:ext>
            </a:extLst>
          </p:cNvPr>
          <p:cNvSpPr txBox="1"/>
          <p:nvPr/>
        </p:nvSpPr>
        <p:spPr>
          <a:xfrm>
            <a:off x="2167003" y="1331933"/>
            <a:ext cx="785799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i="1">
                <a:ea typeface="+mn-lt"/>
                <a:cs typeface="+mn-lt"/>
              </a:rPr>
              <a:t>VI komp. II. Baonu II.p.p.pw.</a:t>
            </a:r>
            <a:endParaRPr lang="en-US">
              <a:ea typeface="+mn-lt"/>
              <a:cs typeface="+mn-lt"/>
            </a:endParaRPr>
          </a:p>
          <a:p>
            <a:pPr algn="ctr"/>
            <a:endParaRPr lang="pl-PL" i="1" dirty="0"/>
          </a:p>
          <a:p>
            <a:pPr algn="ctr"/>
            <a:r>
              <a:rPr lang="pl-PL" b="1">
                <a:ea typeface="+mn-lt"/>
                <a:cs typeface="+mn-lt"/>
              </a:rPr>
              <a:t>Dowódca kompani- Ludwik Golus- sierżant sztabowy</a:t>
            </a:r>
            <a:endParaRPr lang="en-US">
              <a:ea typeface="+mn-lt"/>
              <a:cs typeface="+mn-lt"/>
            </a:endParaRPr>
          </a:p>
          <a:p>
            <a:pPr algn="ctr"/>
            <a:endParaRPr lang="pl-PL" i="1" dirty="0"/>
          </a:p>
          <a:p>
            <a:pPr algn="ctr"/>
            <a:endParaRPr lang="pl-PL" dirty="0"/>
          </a:p>
        </p:txBody>
      </p:sp>
    </p:spTree>
    <p:extLst>
      <p:ext uri="{BB962C8B-B14F-4D97-AF65-F5344CB8AC3E}">
        <p14:creationId xmlns:p14="http://schemas.microsoft.com/office/powerpoint/2010/main" xmlns="" val="34572440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BE322D2-7ABF-4EF9-9801-7CA2208995C4}"/>
              </a:ext>
            </a:extLst>
          </p:cNvPr>
          <p:cNvSpPr>
            <a:spLocks noGrp="1"/>
          </p:cNvSpPr>
          <p:nvPr>
            <p:ph type="title"/>
          </p:nvPr>
        </p:nvSpPr>
        <p:spPr>
          <a:xfrm>
            <a:off x="1066800" y="499719"/>
            <a:ext cx="10058400" cy="638175"/>
          </a:xfrm>
        </p:spPr>
        <p:txBody>
          <a:bodyPr>
            <a:normAutofit/>
          </a:bodyPr>
          <a:lstStyle/>
          <a:p>
            <a:pPr algn="ctr"/>
            <a:r>
              <a:rPr lang="pl-PL"/>
              <a:t>Sytuacja w kraju</a:t>
            </a:r>
          </a:p>
        </p:txBody>
      </p:sp>
      <p:sp>
        <p:nvSpPr>
          <p:cNvPr id="3" name="Symbol zastępczy zawartości 2">
            <a:extLst>
              <a:ext uri="{FF2B5EF4-FFF2-40B4-BE49-F238E27FC236}">
                <a16:creationId xmlns:a16="http://schemas.microsoft.com/office/drawing/2014/main" xmlns="" id="{0C83D90B-C264-48D3-AE09-B22D9F9D184C}"/>
              </a:ext>
            </a:extLst>
          </p:cNvPr>
          <p:cNvSpPr>
            <a:spLocks noGrp="1"/>
          </p:cNvSpPr>
          <p:nvPr>
            <p:ph idx="1"/>
          </p:nvPr>
        </p:nvSpPr>
        <p:spPr>
          <a:xfrm>
            <a:off x="828675" y="1673451"/>
            <a:ext cx="10525125" cy="5325999"/>
          </a:xfrm>
        </p:spPr>
        <p:txBody>
          <a:bodyPr vert="horz" lIns="91440" tIns="45720" rIns="91440" bIns="45720" rtlCol="0" anchor="t">
            <a:noAutofit/>
          </a:bodyPr>
          <a:lstStyle/>
          <a:p>
            <a:pPr marL="274320" lvl="1" indent="0">
              <a:buNone/>
            </a:pPr>
            <a:r>
              <a:rPr lang="pl-PL" sz="1600" dirty="0"/>
              <a:t>               Po kapitulacji złożonej przez dowódców armii niemieckiej po zakończeniu I wojny światowej sytuacja na Górnym Śląsku stała się bardzo napięta. Oprócz klęski Niemiec miała na to wpływ zwiekszająca się w skutek szykan niemieckich redykalizacja nasrojów społecznych i narodowych wśród polaków zamieszkujących Górny </a:t>
            </a:r>
            <a:r>
              <a:rPr lang="pl-PL" sz="1600"/>
              <a:t>Śląsk. Ludność polska na Śląsku wobec częściowego rozpadu administaracji niemieckiej i rewolucji w </a:t>
            </a:r>
            <a:r>
              <a:rPr lang="pl-PL" sz="1600" dirty="0"/>
              <a:t>Berlinie szybko zaczełasię organizować i tworzyć Rady ludowe. 13 stycznia 1919r. Komisarz Otto Hörsig ogłosił stan oblężenia na Górnym Ślasku, w wyniku czego zniesiono nietykalność osobistą, a wojsko zyskało prawo do dokonywania rwizji i aresztowań polskich działaczy. Zabroniono zwoływania polskich wieców i wprowadzono godzinę policyjną. Pomimo represji organizacje polskie zdołały wyprowadzić na śląskie ulice liczne manifestacje, co stało się powodem jeszcze większego wzmożenia szykan, ltóre przejawiały się m. in. Aresztowaniami.</a:t>
            </a:r>
          </a:p>
          <a:p>
            <a:pPr marL="274320" lvl="1" indent="0">
              <a:buNone/>
            </a:pPr>
            <a:r>
              <a:rPr lang="pl-PL" sz="1600" dirty="0"/>
              <a:t>               I powstanie śląskie jako wystąpiene zbrojne zostało zorganizowane przez Polską Organizację Wojskową Górnego Śląska. Celem działania było przyłączenie Górnego Śląska  do Polski. Powstanie rozpoczeło się w nocy z 16 na 17 sierpnia 1919roku i trwało do 24 sierpnia tego samego roku. Poprzez interwencję militarnąna wschodzie Polski w związku z wojną przeciw Rosji Sowieckiej </a:t>
            </a:r>
            <a:r>
              <a:rPr lang="pl-PL" sz="1600"/>
              <a:t>rząd państwa nie był w stanie poprzeć tego powstania.Dlatego zakończyło się ono przegraną i ucieczką powstńców przed  represjami na teren Polski.</a:t>
            </a:r>
            <a:endParaRPr lang="pl-PL" sz="1600" dirty="0"/>
          </a:p>
          <a:p>
            <a:pPr marL="274320" lvl="1" indent="0">
              <a:buNone/>
            </a:pPr>
            <a:r>
              <a:rPr lang="pl-PL" sz="1600" dirty="0"/>
              <a:t>              </a:t>
            </a:r>
          </a:p>
        </p:txBody>
      </p:sp>
    </p:spTree>
    <p:extLst>
      <p:ext uri="{BB962C8B-B14F-4D97-AF65-F5344CB8AC3E}">
        <p14:creationId xmlns:p14="http://schemas.microsoft.com/office/powerpoint/2010/main" xmlns="" val="46164638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xmlns="" id="{463B06BE-EA23-41F8-95FA-C2121903AA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BD58E42-9528-4E37-BD4B-D2153C0E39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8" name="Rectangle 27">
            <a:extLst>
              <a:ext uri="{FF2B5EF4-FFF2-40B4-BE49-F238E27FC236}">
                <a16:creationId xmlns:a16="http://schemas.microsoft.com/office/drawing/2014/main" xmlns=""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738" y="621793"/>
            <a:ext cx="10954512" cy="5614416"/>
          </a:xfrm>
          <a:prstGeom prst="rect">
            <a:avLst/>
          </a:prstGeom>
          <a:solidFill>
            <a:schemeClr val="tx1">
              <a:lumMod val="75000"/>
              <a:lumOff val="25000"/>
            </a:schemeClr>
          </a:solidFill>
          <a:ln w="6350" cap="sq" cmpd="sng" algn="ctr">
            <a:noFill/>
            <a:prstDash val="solid"/>
            <a:miter lim="800000"/>
          </a:ln>
          <a:effectLst/>
        </p:spPr>
      </p:sp>
      <p:sp>
        <p:nvSpPr>
          <p:cNvPr id="2" name="Tytuł 1">
            <a:extLst>
              <a:ext uri="{FF2B5EF4-FFF2-40B4-BE49-F238E27FC236}">
                <a16:creationId xmlns:a16="http://schemas.microsoft.com/office/drawing/2014/main" xmlns="" id="{A2155030-ACDB-49E8-A433-DAA26A467EC2}"/>
              </a:ext>
            </a:extLst>
          </p:cNvPr>
          <p:cNvSpPr>
            <a:spLocks noGrp="1"/>
          </p:cNvSpPr>
          <p:nvPr>
            <p:ph type="title"/>
          </p:nvPr>
        </p:nvSpPr>
        <p:spPr>
          <a:xfrm>
            <a:off x="5353249" y="1348844"/>
            <a:ext cx="5716338" cy="4180486"/>
          </a:xfrm>
        </p:spPr>
        <p:txBody>
          <a:bodyPr vert="horz" lIns="91440" tIns="45720" rIns="91440" bIns="45720" rtlCol="0" anchor="ctr">
            <a:normAutofit/>
          </a:bodyPr>
          <a:lstStyle/>
          <a:p>
            <a:pPr algn="ctr">
              <a:lnSpc>
                <a:spcPct val="83000"/>
              </a:lnSpc>
            </a:pPr>
            <a:r>
              <a:rPr lang="en-US" sz="6000" cap="all" spc="-100">
                <a:solidFill>
                  <a:schemeClr val="bg1"/>
                </a:solidFill>
              </a:rPr>
              <a:t>Na </a:t>
            </a:r>
            <a:r>
              <a:rPr lang="en-US" sz="6000" cap="all" spc="-100" err="1">
                <a:solidFill>
                  <a:schemeClr val="bg1"/>
                </a:solidFill>
              </a:rPr>
              <a:t>kilika</a:t>
            </a:r>
            <a:r>
              <a:rPr lang="en-US" sz="6000" cap="all" spc="-100">
                <a:solidFill>
                  <a:schemeClr val="bg1"/>
                </a:solidFill>
              </a:rPr>
              <a:t> </a:t>
            </a:r>
            <a:r>
              <a:rPr lang="en-US" sz="6000" cap="all" spc="-100" err="1">
                <a:solidFill>
                  <a:schemeClr val="bg1"/>
                </a:solidFill>
              </a:rPr>
              <a:t>dni</a:t>
            </a:r>
            <a:r>
              <a:rPr lang="en-US" sz="6000" cap="all" spc="-100">
                <a:solidFill>
                  <a:schemeClr val="bg1"/>
                </a:solidFill>
              </a:rPr>
              <a:t> </a:t>
            </a:r>
            <a:r>
              <a:rPr lang="en-US" sz="6000" cap="all" spc="-100" err="1">
                <a:solidFill>
                  <a:schemeClr val="bg1"/>
                </a:solidFill>
              </a:rPr>
              <a:t>przed</a:t>
            </a:r>
            <a:r>
              <a:rPr lang="en-US" sz="6000" cap="all" spc="-100">
                <a:solidFill>
                  <a:schemeClr val="bg1"/>
                </a:solidFill>
              </a:rPr>
              <a:t> </a:t>
            </a:r>
            <a:r>
              <a:rPr lang="en-US" sz="6000" cap="all" spc="-100" err="1">
                <a:solidFill>
                  <a:schemeClr val="bg1"/>
                </a:solidFill>
              </a:rPr>
              <a:t>wybuchem</a:t>
            </a:r>
            <a:r>
              <a:rPr lang="en-US" sz="6000" cap="all" spc="-100">
                <a:solidFill>
                  <a:schemeClr val="bg1"/>
                </a:solidFill>
              </a:rPr>
              <a:t> </a:t>
            </a:r>
            <a:r>
              <a:rPr lang="en-US" sz="6000" cap="all" spc="-100" err="1">
                <a:solidFill>
                  <a:schemeClr val="bg1"/>
                </a:solidFill>
              </a:rPr>
              <a:t>powstania</a:t>
            </a:r>
            <a:r>
              <a:rPr lang="en-US" sz="6000" cap="all" spc="-100">
                <a:solidFill>
                  <a:schemeClr val="bg1"/>
                </a:solidFill>
              </a:rPr>
              <a:t/>
            </a:r>
            <a:br>
              <a:rPr lang="en-US" sz="6000" cap="all" spc="-100">
                <a:solidFill>
                  <a:schemeClr val="bg1"/>
                </a:solidFill>
              </a:rPr>
            </a:br>
            <a:r>
              <a:rPr lang="en-US" sz="6000" cap="all" spc="-100">
                <a:solidFill>
                  <a:schemeClr val="bg1"/>
                </a:solidFill>
              </a:rPr>
              <a:t>06.08.1919R.</a:t>
            </a:r>
          </a:p>
        </p:txBody>
      </p:sp>
      <p:pic>
        <p:nvPicPr>
          <p:cNvPr id="4" name="Obraz 4" descr="Obraz zawierający tekst, gazeta, cegła, znak&#10;&#10;Opis wygenerowany przy bardzo wysokim poziomie pewności">
            <a:extLst>
              <a:ext uri="{FF2B5EF4-FFF2-40B4-BE49-F238E27FC236}">
                <a16:creationId xmlns:a16="http://schemas.microsoft.com/office/drawing/2014/main" xmlns="" id="{6D8208BE-6AF9-4EE4-9691-01CF9CF2B59E}"/>
              </a:ext>
            </a:extLst>
          </p:cNvPr>
          <p:cNvPicPr>
            <a:picLocks noGrp="1" noChangeAspect="1"/>
          </p:cNvPicPr>
          <p:nvPr>
            <p:ph idx="1"/>
          </p:nvPr>
        </p:nvPicPr>
        <p:blipFill rotWithShape="1">
          <a:blip r:embed="rId2" cstate="print"/>
          <a:srcRect l="375" r="3408" b="-2"/>
          <a:stretch/>
        </p:blipFill>
        <p:spPr>
          <a:xfrm rot="5400000">
            <a:off x="-2220" y="1240750"/>
            <a:ext cx="5614416" cy="4376501"/>
          </a:xfrm>
          <a:prstGeom prst="rect">
            <a:avLst/>
          </a:prstGeom>
        </p:spPr>
      </p:pic>
      <p:sp>
        <p:nvSpPr>
          <p:cNvPr id="30" name="Rectangle 29">
            <a:extLst>
              <a:ext uri="{FF2B5EF4-FFF2-40B4-BE49-F238E27FC236}">
                <a16:creationId xmlns:a16="http://schemas.microsoft.com/office/drawing/2014/main" xmlns="" id="{4ABD1344-3ECB-4121-9DA5-5803B789F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xmlns="" id="{10777ED6-C75F-413D-B1A7-A874848594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738CB9E-8778-46C8-9564-691BCFA6C7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FAAFDA8-0685-4629-AEF8-A47DD6E975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53850645"/>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54964D8-064B-4B39-B9C6-E6BEA95F4019}"/>
              </a:ext>
            </a:extLst>
          </p:cNvPr>
          <p:cNvSpPr>
            <a:spLocks noGrp="1"/>
          </p:cNvSpPr>
          <p:nvPr>
            <p:ph type="title"/>
          </p:nvPr>
        </p:nvSpPr>
        <p:spPr>
          <a:xfrm>
            <a:off x="1390389" y="3669717"/>
            <a:ext cx="10058400" cy="1371600"/>
          </a:xfrm>
        </p:spPr>
        <p:txBody>
          <a:bodyPr>
            <a:normAutofit fontScale="90000"/>
          </a:bodyPr>
          <a:lstStyle/>
          <a:p>
            <a:pPr marL="274320" lvl="1">
              <a:spcBef>
                <a:spcPts val="500"/>
              </a:spcBef>
            </a:pPr>
            <a:r>
              <a:rPr lang="pl-PL" dirty="0">
                <a:latin typeface="+mj-lt"/>
                <a:ea typeface="+mj-lt"/>
                <a:cs typeface="+mj-lt"/>
              </a:rPr>
              <a:t>W naszym rejonie tj. Grzawa zawiązała się jedna z tajnych komóek powstańczych. W jej skutek według relacji świadka wchodzili Walenty Szweda, Franciszek Lasek, Józef Adamski, Konstanty Kotłowski oraz Józef Oślak. Na czele grupu stał Franciszek Szweda ps. Październiok. Tajne zbiórki odbywały się we wschodnij części wioski w stale zmieniających się punktach. Każda powstała jednostka miała za zadania napsuć krwii Niemcom. Jedną z akcji:wczesniej wymienionej grupy była kradzież koni należących do straży granicznej. Zostało wcześniej ustalone, że przedsięwzięcie zostanie zorganizowane podczas zmiany warty na granicy, która biegła wzdłóż rzeki Wisły. Udało się zaskoczyć wartowników -zmienników, których pozbawiono ubrań i zamknieto w stajni, żeby nie mogli uciec i ogłosić alarm. Plan był taki, aby zabrane konie przeprowadzić na drugą stronę Wisły w Zawadka </a:t>
            </a:r>
            <a:r>
              <a:rPr lang="pl-PL" dirty="0" smtClean="0">
                <a:latin typeface="+mj-lt"/>
                <a:ea typeface="+mj-lt"/>
                <a:cs typeface="+mj-lt"/>
              </a:rPr>
              <a:t>Góra</a:t>
            </a:r>
            <a:r>
              <a:rPr lang="pl-PL" dirty="0">
                <a:latin typeface="+mj-lt"/>
                <a:ea typeface="+mj-lt"/>
                <a:cs typeface="+mj-lt"/>
              </a:rPr>
              <a:t>. Tam miały </a:t>
            </a:r>
            <a:r>
              <a:rPr lang="pl-PL" dirty="0" smtClean="0">
                <a:latin typeface="+mj-lt"/>
                <a:ea typeface="+mj-lt"/>
                <a:cs typeface="+mj-lt"/>
              </a:rPr>
              <a:t>już czekać </a:t>
            </a:r>
            <a:r>
              <a:rPr lang="pl-PL" dirty="0">
                <a:latin typeface="+mj-lt"/>
                <a:ea typeface="+mj-lt"/>
                <a:cs typeface="+mj-lt"/>
              </a:rPr>
              <a:t>oddziały polskie, które zabrałyby zwierząta z przeznaczeniem na narodowy pożytek. Problem przy operacji stałsię wysoki poziom rzeki w tym miejscu, niemożliiający swobodne pzejście na drugą stronę. Jednak dzięki skostrowaniu prowizorycznej belki oaz przy użyciu  przywiązanego powrozu udało się przedostać n drugi bzeg. Udało się utrzeć nosa Niemcom.</a:t>
            </a:r>
          </a:p>
          <a:p>
            <a:endParaRPr lang="pl-PL" dirty="0"/>
          </a:p>
        </p:txBody>
      </p:sp>
      <p:sp>
        <p:nvSpPr>
          <p:cNvPr id="3" name="pole tekstowe 2">
            <a:extLst>
              <a:ext uri="{FF2B5EF4-FFF2-40B4-BE49-F238E27FC236}">
                <a16:creationId xmlns:a16="http://schemas.microsoft.com/office/drawing/2014/main" xmlns="" id="{93B9DCF2-C77A-411E-BB62-B8F952F6EF30}"/>
              </a:ext>
            </a:extLst>
          </p:cNvPr>
          <p:cNvSpPr txBox="1"/>
          <p:nvPr/>
        </p:nvSpPr>
        <p:spPr>
          <a:xfrm>
            <a:off x="4244236" y="695195"/>
            <a:ext cx="43611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l-PL" sz="4000"/>
              <a:t>Wspomnienie</a:t>
            </a:r>
            <a:endParaRPr lang="pl-PL" sz="4000" dirty="0"/>
          </a:p>
        </p:txBody>
      </p:sp>
    </p:spTree>
    <p:extLst>
      <p:ext uri="{BB962C8B-B14F-4D97-AF65-F5344CB8AC3E}">
        <p14:creationId xmlns:p14="http://schemas.microsoft.com/office/powerpoint/2010/main" xmlns="" val="2436794509"/>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xmlns="" id="{7B58A187-A4B1-42EB-A4C7-8635BA507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xmlns="" id="{37F14E7F-3054-458C-ACF9-A8DA1757C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xmlns="" id="{93747C1C-97FC-4D70-A6C8-A01FBCF5A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xmlns="" id="{05CDC370-AE44-4300-98BA-FE204E8817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7B15501-CB9A-4642-80EE-2876EF039E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6AFF9525-325F-47B3-A63C-93C12253AD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xmlns="" id="{B645BD8A-B13F-463A-9101-4FB883F06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94003B42-F17E-473C-9366-9369C04711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4" name="Rectangle 23">
            <a:extLst>
              <a:ext uri="{FF2B5EF4-FFF2-40B4-BE49-F238E27FC236}">
                <a16:creationId xmlns:a16="http://schemas.microsoft.com/office/drawing/2014/main" xmlns="" id="{149DDF01-2EFB-49D0-864E-0CE29F33A6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738" y="621793"/>
            <a:ext cx="10954512" cy="561441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pole tekstowe 1">
            <a:extLst>
              <a:ext uri="{FF2B5EF4-FFF2-40B4-BE49-F238E27FC236}">
                <a16:creationId xmlns:a16="http://schemas.microsoft.com/office/drawing/2014/main" xmlns="" id="{1C20345F-50C9-46B5-AFB9-B05B8C158A83}"/>
              </a:ext>
            </a:extLst>
          </p:cNvPr>
          <p:cNvSpPr txBox="1"/>
          <p:nvPr/>
        </p:nvSpPr>
        <p:spPr>
          <a:xfrm>
            <a:off x="1209040" y="1754659"/>
            <a:ext cx="9860547" cy="30054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83000"/>
              </a:lnSpc>
              <a:spcBef>
                <a:spcPct val="0"/>
              </a:spcBef>
              <a:spcAft>
                <a:spcPts val="600"/>
              </a:spcAft>
            </a:pPr>
            <a:r>
              <a:rPr lang="en-US" sz="6800" cap="all" spc="-100">
                <a:solidFill>
                  <a:schemeClr val="bg1"/>
                </a:solidFill>
                <a:latin typeface="+mj-lt"/>
              </a:rPr>
              <a:t>KONIEC </a:t>
            </a:r>
          </a:p>
          <a:p>
            <a:pPr algn="ctr">
              <a:lnSpc>
                <a:spcPct val="83000"/>
              </a:lnSpc>
              <a:spcBef>
                <a:spcPct val="0"/>
              </a:spcBef>
              <a:spcAft>
                <a:spcPts val="600"/>
              </a:spcAft>
            </a:pPr>
            <a:endParaRPr lang="en-US" sz="6800" cap="all" spc="-100">
              <a:solidFill>
                <a:schemeClr val="bg1"/>
              </a:solidFill>
              <a:latin typeface="+mj-lt"/>
            </a:endParaRPr>
          </a:p>
          <a:p>
            <a:pPr algn="ctr">
              <a:lnSpc>
                <a:spcPct val="83000"/>
              </a:lnSpc>
              <a:spcBef>
                <a:spcPct val="0"/>
              </a:spcBef>
              <a:spcAft>
                <a:spcPts val="600"/>
              </a:spcAft>
            </a:pPr>
            <a:r>
              <a:rPr lang="en-US" sz="6800" cap="all" spc="-100">
                <a:solidFill>
                  <a:schemeClr val="bg1"/>
                </a:solidFill>
                <a:latin typeface="+mj-lt"/>
              </a:rPr>
              <a:t>DZIĘKUJĘ ZA UWAGĘ</a:t>
            </a:r>
          </a:p>
        </p:txBody>
      </p:sp>
      <p:sp>
        <p:nvSpPr>
          <p:cNvPr id="26" name="Rectangle 25">
            <a:extLst>
              <a:ext uri="{FF2B5EF4-FFF2-40B4-BE49-F238E27FC236}">
                <a16:creationId xmlns:a16="http://schemas.microsoft.com/office/drawing/2014/main" xmlns="" id="{8EEA5BB7-5B71-4B52-AD7F-3BA82A6177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xmlns="" id="{2A1BDD5A-B952-463D-8BF6-F89EC6F21C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2C2EF86-4721-4AC5-AC3A-5343FE12BA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941820" y="455369"/>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42A6C7C-49DA-4D7E-9647-1696C74DF81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250180" y="1100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553143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D7B8A97-A55C-4B63-9224-277C84F4B6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gazeta&#10;&#10;Opis wygenerowany przy bardzo wysokim poziomie pewności">
            <a:extLst>
              <a:ext uri="{FF2B5EF4-FFF2-40B4-BE49-F238E27FC236}">
                <a16:creationId xmlns:a16="http://schemas.microsoft.com/office/drawing/2014/main" xmlns="" id="{5F8B4307-36E6-4F19-ADCC-8AFC4CC7D928}"/>
              </a:ext>
            </a:extLst>
          </p:cNvPr>
          <p:cNvPicPr>
            <a:picLocks noChangeAspect="1"/>
          </p:cNvPicPr>
          <p:nvPr/>
        </p:nvPicPr>
        <p:blipFill>
          <a:blip r:embed="rId2" cstate="print"/>
          <a:stretch>
            <a:fillRect/>
          </a:stretch>
        </p:blipFill>
        <p:spPr>
          <a:xfrm>
            <a:off x="487096" y="233264"/>
            <a:ext cx="2816718" cy="3755625"/>
          </a:xfrm>
          <a:prstGeom prst="rect">
            <a:avLst/>
          </a:prstGeom>
        </p:spPr>
      </p:pic>
      <p:sp>
        <p:nvSpPr>
          <p:cNvPr id="13" name="Rectangle 12">
            <a:extLst>
              <a:ext uri="{FF2B5EF4-FFF2-40B4-BE49-F238E27FC236}">
                <a16:creationId xmlns:a16="http://schemas.microsoft.com/office/drawing/2014/main" xmlns="" id="{64E8C82B-29EE-43B6-90D9-4C3463486D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92243" y="239052"/>
            <a:ext cx="2722671" cy="247493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C6E2D67D-01A2-4277-8EA0-1560E7E952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3264" y="4154694"/>
            <a:ext cx="3324388" cy="247004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4" descr="Obraz zawierający tekst, gazeta&#10;&#10;Opis wygenerowany przy bardzo wysokim poziomie pewności">
            <a:extLst>
              <a:ext uri="{FF2B5EF4-FFF2-40B4-BE49-F238E27FC236}">
                <a16:creationId xmlns:a16="http://schemas.microsoft.com/office/drawing/2014/main" xmlns="" id="{787060AB-5058-40F8-B58C-2769A87423FA}"/>
              </a:ext>
            </a:extLst>
          </p:cNvPr>
          <p:cNvPicPr>
            <a:picLocks noChangeAspect="1"/>
          </p:cNvPicPr>
          <p:nvPr/>
        </p:nvPicPr>
        <p:blipFill>
          <a:blip r:embed="rId3" cstate="print"/>
          <a:stretch>
            <a:fillRect/>
          </a:stretch>
        </p:blipFill>
        <p:spPr>
          <a:xfrm>
            <a:off x="3692246" y="2934683"/>
            <a:ext cx="2722671" cy="3630228"/>
          </a:xfrm>
          <a:prstGeom prst="rect">
            <a:avLst/>
          </a:prstGeom>
        </p:spPr>
      </p:pic>
      <p:sp>
        <p:nvSpPr>
          <p:cNvPr id="17" name="Rectangle 16">
            <a:extLst>
              <a:ext uri="{FF2B5EF4-FFF2-40B4-BE49-F238E27FC236}">
                <a16:creationId xmlns:a16="http://schemas.microsoft.com/office/drawing/2014/main" xmlns="" id="{66A5D548-4865-4D5F-97A6-2D8C1657B2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9451" y="233264"/>
            <a:ext cx="5362178" cy="6391471"/>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FFB280C-BA0C-49DC-926F-5BB41ADF0A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08711" y="374903"/>
            <a:ext cx="5103658" cy="6108192"/>
          </a:xfrm>
          <a:prstGeom prst="rect">
            <a:avLst/>
          </a:prstGeom>
          <a:noFill/>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xmlns="" id="{A9D308E0-9E55-4C0C-A69B-C34CC259529C}"/>
              </a:ext>
            </a:extLst>
          </p:cNvPr>
          <p:cNvSpPr>
            <a:spLocks noGrp="1"/>
          </p:cNvSpPr>
          <p:nvPr>
            <p:ph type="title"/>
          </p:nvPr>
        </p:nvSpPr>
        <p:spPr>
          <a:xfrm>
            <a:off x="7064082" y="642594"/>
            <a:ext cx="4472921" cy="5557380"/>
          </a:xfrm>
        </p:spPr>
        <p:txBody>
          <a:bodyPr>
            <a:normAutofit/>
          </a:bodyPr>
          <a:lstStyle/>
          <a:p>
            <a:pPr algn="ctr"/>
            <a:r>
              <a:rPr lang="pl-PL" sz="4400" dirty="0"/>
              <a:t>NA KILKA </a:t>
            </a:r>
            <a:r>
              <a:rPr lang="pl-PL" sz="4400"/>
              <a:t/>
            </a:r>
            <a:br>
              <a:rPr lang="pl-PL" sz="4400"/>
            </a:br>
            <a:r>
              <a:rPr lang="pl-PL" sz="4400"/>
              <a:t>DNI PRZED </a:t>
            </a:r>
            <a:r>
              <a:rPr lang="pl-PL" sz="4400" dirty="0"/>
              <a:t>WYBUCHEM POWSTANIA 07.08.1919R.</a:t>
            </a:r>
            <a:endParaRPr lang="pl-PL" dirty="0"/>
          </a:p>
        </p:txBody>
      </p:sp>
    </p:spTree>
    <p:extLst>
      <p:ext uri="{BB962C8B-B14F-4D97-AF65-F5344CB8AC3E}">
        <p14:creationId xmlns:p14="http://schemas.microsoft.com/office/powerpoint/2010/main" xmlns="" val="37261822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xmlns="" id="{463B06BE-EA23-41F8-95FA-C2121903AA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DBD58E42-9528-4E37-BD4B-D2153C0E39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xmlns=""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738" y="621793"/>
            <a:ext cx="10954512" cy="5614416"/>
          </a:xfrm>
          <a:prstGeom prst="rect">
            <a:avLst/>
          </a:prstGeom>
          <a:solidFill>
            <a:schemeClr val="tx1">
              <a:lumMod val="75000"/>
              <a:lumOff val="25000"/>
            </a:schemeClr>
          </a:solidFill>
          <a:ln w="6350" cap="sq" cmpd="sng" algn="ctr">
            <a:noFill/>
            <a:prstDash val="solid"/>
            <a:miter lim="800000"/>
          </a:ln>
          <a:effectLst/>
        </p:spPr>
      </p:sp>
      <p:sp>
        <p:nvSpPr>
          <p:cNvPr id="2" name="Tytuł 1">
            <a:extLst>
              <a:ext uri="{FF2B5EF4-FFF2-40B4-BE49-F238E27FC236}">
                <a16:creationId xmlns:a16="http://schemas.microsoft.com/office/drawing/2014/main" xmlns="" id="{CFDCE11A-3B21-4EE0-B784-FB091AE7B604}"/>
              </a:ext>
            </a:extLst>
          </p:cNvPr>
          <p:cNvSpPr>
            <a:spLocks noGrp="1"/>
          </p:cNvSpPr>
          <p:nvPr>
            <p:ph type="title"/>
          </p:nvPr>
        </p:nvSpPr>
        <p:spPr>
          <a:xfrm>
            <a:off x="5395002" y="1912515"/>
            <a:ext cx="5716338" cy="3042706"/>
          </a:xfrm>
        </p:spPr>
        <p:txBody>
          <a:bodyPr vert="horz" lIns="91440" tIns="45720" rIns="91440" bIns="45720" rtlCol="0" anchor="ctr">
            <a:normAutofit/>
          </a:bodyPr>
          <a:lstStyle/>
          <a:p>
            <a:pPr algn="ctr">
              <a:lnSpc>
                <a:spcPct val="83000"/>
              </a:lnSpc>
            </a:pPr>
            <a:r>
              <a:rPr lang="en-US" sz="6000" cap="all" spc="-100">
                <a:solidFill>
                  <a:schemeClr val="bg1"/>
                </a:solidFill>
              </a:rPr>
              <a:t>CZWARTEK </a:t>
            </a:r>
            <a:r>
              <a:rPr lang="en-US" sz="6000" cap="all" spc="-100"/>
              <a:t/>
            </a:r>
            <a:br>
              <a:rPr lang="en-US" sz="6000" cap="all" spc="-100"/>
            </a:br>
            <a:r>
              <a:rPr lang="en-US" sz="6000" cap="all" spc="-100">
                <a:solidFill>
                  <a:schemeClr val="bg1"/>
                </a:solidFill>
              </a:rPr>
              <a:t>14 </a:t>
            </a:r>
            <a:r>
              <a:rPr lang="en-US" sz="6000" cap="all" spc="-100" dirty="0">
                <a:solidFill>
                  <a:schemeClr val="bg1"/>
                </a:solidFill>
              </a:rPr>
              <a:t>SIERPNIA 1919R.</a:t>
            </a:r>
            <a:endParaRPr lang="pl-PL">
              <a:solidFill>
                <a:schemeClr val="bg1"/>
              </a:solidFill>
            </a:endParaRPr>
          </a:p>
        </p:txBody>
      </p:sp>
      <p:pic>
        <p:nvPicPr>
          <p:cNvPr id="6" name="Obraz 6" descr="Obraz zawierający tekst&#10;&#10;Opis wygenerowany przy bardzo wysokim poziomie pewności">
            <a:extLst>
              <a:ext uri="{FF2B5EF4-FFF2-40B4-BE49-F238E27FC236}">
                <a16:creationId xmlns:a16="http://schemas.microsoft.com/office/drawing/2014/main" xmlns="" id="{C860C9E9-8DB0-4DF6-9E3E-0A0A851C8C79}"/>
              </a:ext>
            </a:extLst>
          </p:cNvPr>
          <p:cNvPicPr>
            <a:picLocks noGrp="1" noChangeAspect="1"/>
          </p:cNvPicPr>
          <p:nvPr>
            <p:ph idx="1"/>
          </p:nvPr>
        </p:nvPicPr>
        <p:blipFill rotWithShape="1">
          <a:blip r:embed="rId2" cstate="print"/>
          <a:srcRect r="-2" b="3784"/>
          <a:stretch/>
        </p:blipFill>
        <p:spPr>
          <a:xfrm>
            <a:off x="616737" y="621793"/>
            <a:ext cx="4376501" cy="5614416"/>
          </a:xfrm>
          <a:prstGeom prst="rect">
            <a:avLst/>
          </a:prstGeom>
        </p:spPr>
      </p:pic>
      <p:sp>
        <p:nvSpPr>
          <p:cNvPr id="32" name="Rectangle 31">
            <a:extLst>
              <a:ext uri="{FF2B5EF4-FFF2-40B4-BE49-F238E27FC236}">
                <a16:creationId xmlns:a16="http://schemas.microsoft.com/office/drawing/2014/main" xmlns="" id="{4ABD1344-3ECB-4121-9DA5-5803B789F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 id="{10777ED6-C75F-413D-B1A7-A874848594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738CB9E-8778-46C8-9564-691BCFA6C7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9FAAFDA8-0685-4629-AEF8-A47DD6E975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748492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6">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9" name="Rectangle 18">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1" name="Rectangle 20">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6" name="Straight Connector 23">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25">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27">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9">
            <a:extLst>
              <a:ext uri="{FF2B5EF4-FFF2-40B4-BE49-F238E27FC236}">
                <a16:creationId xmlns:a16="http://schemas.microsoft.com/office/drawing/2014/main" xmlns="" id="{A643B7E8-B361-4A91-A7A5-07418CFCF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9" name="Rectangle 31">
            <a:extLst>
              <a:ext uri="{FF2B5EF4-FFF2-40B4-BE49-F238E27FC236}">
                <a16:creationId xmlns:a16="http://schemas.microsoft.com/office/drawing/2014/main" xmlns="" id="{D7A74E93-DAA8-4661-8F23-0F48710EAF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6269159"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31" name="Rectangle 33">
            <a:extLst>
              <a:ext uri="{FF2B5EF4-FFF2-40B4-BE49-F238E27FC236}">
                <a16:creationId xmlns:a16="http://schemas.microsoft.com/office/drawing/2014/main" xmlns="" id="{FF212E38-C041-49D9-9236-29FF44B27E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116" y="809244"/>
            <a:ext cx="5943600" cy="5239512"/>
          </a:xfrm>
          <a:prstGeom prst="rect">
            <a:avLst/>
          </a:prstGeom>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xmlns="" id="{0EAF1D4D-DA6C-43C8-A710-67ABE65A4AB0}"/>
              </a:ext>
            </a:extLst>
          </p:cNvPr>
          <p:cNvSpPr>
            <a:spLocks noGrp="1"/>
          </p:cNvSpPr>
          <p:nvPr>
            <p:ph type="title"/>
          </p:nvPr>
        </p:nvSpPr>
        <p:spPr>
          <a:xfrm>
            <a:off x="1243632" y="1559768"/>
            <a:ext cx="5068568" cy="3135379"/>
          </a:xfrm>
        </p:spPr>
        <p:txBody>
          <a:bodyPr vert="horz" lIns="91440" tIns="45720" rIns="91440" bIns="45720" rtlCol="0" anchor="ctr">
            <a:normAutofit/>
          </a:bodyPr>
          <a:lstStyle/>
          <a:p>
            <a:pPr algn="ctr">
              <a:lnSpc>
                <a:spcPct val="83000"/>
              </a:lnSpc>
            </a:pPr>
            <a:r>
              <a:rPr lang="en-US" sz="2900" cap="all" spc="-100"/>
              <a:t>BIAŁY SZTANDAR</a:t>
            </a:r>
            <a:br>
              <a:rPr lang="en-US" sz="2900" cap="all" spc="-100"/>
            </a:br>
            <a:r>
              <a:rPr lang="en-US" sz="2900" cap="all" spc="-100"/>
              <a:t/>
            </a:r>
            <a:br>
              <a:rPr lang="en-US" sz="2900" cap="all" spc="-100"/>
            </a:br>
            <a:r>
              <a:rPr lang="en-US" sz="2900" cap="all" spc="-100"/>
              <a:t/>
            </a:r>
            <a:br>
              <a:rPr lang="en-US" sz="2900" cap="all" spc="-100"/>
            </a:br>
            <a:r>
              <a:rPr lang="en-US" sz="2900" cap="all" spc="-100"/>
              <a:t/>
            </a:r>
            <a:br>
              <a:rPr lang="en-US" sz="2900" cap="all" spc="-100"/>
            </a:br>
            <a:r>
              <a:rPr lang="en-US" sz="2900" cap="all" spc="-100"/>
              <a:t/>
            </a:r>
            <a:br>
              <a:rPr lang="en-US" sz="2900" cap="all" spc="-100"/>
            </a:br>
            <a:r>
              <a:rPr lang="en-US" sz="2900" cap="all" spc="-100"/>
              <a:t/>
            </a:r>
            <a:br>
              <a:rPr lang="en-US" sz="2900" cap="all" spc="-100"/>
            </a:br>
            <a:r>
              <a:rPr lang="en-US" sz="2900" cap="all" spc="-100"/>
              <a:t>Gazeta Ludowa 6  sierpnia 1919r.</a:t>
            </a:r>
          </a:p>
        </p:txBody>
      </p:sp>
      <p:sp>
        <p:nvSpPr>
          <p:cNvPr id="33" name="Rectangle 35">
            <a:extLst>
              <a:ext uri="{FF2B5EF4-FFF2-40B4-BE49-F238E27FC236}">
                <a16:creationId xmlns:a16="http://schemas.microsoft.com/office/drawing/2014/main" xmlns="" id="{790391D1-AA86-467F-A77E-0606FCCCD2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xmlns="" id="{4A430F17-C7B1-40FD-89FA-55002B6636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93209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03EAAD29-514C-4272-AA97-D2DCEB35B69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2373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E080894D-F290-4DF4-82A7-905285A7E1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932096"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Obraz 4" descr="Obraz zawierający tekst, gazeta&#10;&#10;Opis wygenerowany przy bardzo wysokim poziomie pewności">
            <a:extLst>
              <a:ext uri="{FF2B5EF4-FFF2-40B4-BE49-F238E27FC236}">
                <a16:creationId xmlns:a16="http://schemas.microsoft.com/office/drawing/2014/main" xmlns="" id="{9ECAA444-5B04-44B4-ACF9-B05F883DEC8D}"/>
              </a:ext>
            </a:extLst>
          </p:cNvPr>
          <p:cNvPicPr>
            <a:picLocks noChangeAspect="1"/>
          </p:cNvPicPr>
          <p:nvPr/>
        </p:nvPicPr>
        <p:blipFill rotWithShape="1">
          <a:blip r:embed="rId2" cstate="print"/>
          <a:srcRect t="4931" b="4932"/>
          <a:stretch/>
        </p:blipFill>
        <p:spPr>
          <a:xfrm rot="5400000">
            <a:off x="6444913" y="1110918"/>
            <a:ext cx="6858000" cy="4636163"/>
          </a:xfrm>
          <a:prstGeom prst="rect">
            <a:avLst/>
          </a:prstGeom>
        </p:spPr>
      </p:pic>
    </p:spTree>
    <p:extLst>
      <p:ext uri="{BB962C8B-B14F-4D97-AF65-F5344CB8AC3E}">
        <p14:creationId xmlns:p14="http://schemas.microsoft.com/office/powerpoint/2010/main" xmlns="" val="1486560848"/>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xmlns="" id="{04B7AC44-1B7B-4F09-9AA4-3DFDEC575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9" name="Rectangle 13">
            <a:extLst>
              <a:ext uri="{FF2B5EF4-FFF2-40B4-BE49-F238E27FC236}">
                <a16:creationId xmlns:a16="http://schemas.microsoft.com/office/drawing/2014/main" xmlns="" id="{6683E473-94FF-4ACE-9433-1F14799E89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1" name="Rectangle 15">
            <a:extLst>
              <a:ext uri="{FF2B5EF4-FFF2-40B4-BE49-F238E27FC236}">
                <a16:creationId xmlns:a16="http://schemas.microsoft.com/office/drawing/2014/main" xmlns="" id="{AEE537B6-098D-494F-9A54-F22CD09775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xmlns="" id="{07328FD4-8F4F-45D0-B179-C09F34FF8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8082" y="407588"/>
            <a:ext cx="5532146" cy="6066184"/>
          </a:xfrm>
          <a:prstGeom prst="rect">
            <a:avLst/>
          </a:prstGeom>
          <a:noFill/>
          <a:ln w="6350" cap="sq" cmpd="sng" algn="ctr">
            <a:solidFill>
              <a:srgbClr val="404040"/>
            </a:solidFill>
            <a:prstDash val="solid"/>
            <a:miter lim="800000"/>
          </a:ln>
          <a:effectLst/>
        </p:spPr>
      </p:sp>
      <p:pic>
        <p:nvPicPr>
          <p:cNvPr id="5" name="Obraz 5" descr="Obraz zawierający zdjęcie, trawa, stare, zewnętrzne&#10;&#10;Opis wygenerowany przy bardzo wysokim poziomie pewności">
            <a:extLst>
              <a:ext uri="{FF2B5EF4-FFF2-40B4-BE49-F238E27FC236}">
                <a16:creationId xmlns:a16="http://schemas.microsoft.com/office/drawing/2014/main" xmlns="" id="{906F757E-CE57-47CC-9C48-BCF51C184CAE}"/>
              </a:ext>
            </a:extLst>
          </p:cNvPr>
          <p:cNvPicPr>
            <a:picLocks noChangeAspect="1"/>
          </p:cNvPicPr>
          <p:nvPr/>
        </p:nvPicPr>
        <p:blipFill>
          <a:blip r:embed="rId2" cstate="print"/>
          <a:stretch>
            <a:fillRect/>
          </a:stretch>
        </p:blipFill>
        <p:spPr>
          <a:xfrm>
            <a:off x="882713" y="2183148"/>
            <a:ext cx="4572418" cy="2536168"/>
          </a:xfrm>
          <a:prstGeom prst="rect">
            <a:avLst/>
          </a:prstGeom>
        </p:spPr>
      </p:pic>
      <p:sp>
        <p:nvSpPr>
          <p:cNvPr id="15" name="Rectangle 19">
            <a:extLst>
              <a:ext uri="{FF2B5EF4-FFF2-40B4-BE49-F238E27FC236}">
                <a16:creationId xmlns:a16="http://schemas.microsoft.com/office/drawing/2014/main" xmlns="" id="{4D22A8B8-E29F-4EB2-95D4-3C24EF234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451EF9F5-BAA7-45A5-BD84-F3184FCED1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915F8FCB-5F1D-4A75-9B16-424B804A7A8D}"/>
              </a:ext>
            </a:extLst>
          </p:cNvPr>
          <p:cNvSpPr>
            <a:spLocks noGrp="1"/>
          </p:cNvSpPr>
          <p:nvPr>
            <p:ph type="title"/>
          </p:nvPr>
        </p:nvSpPr>
        <p:spPr>
          <a:xfrm>
            <a:off x="6846137" y="727626"/>
            <a:ext cx="4602152" cy="1718225"/>
          </a:xfrm>
        </p:spPr>
        <p:txBody>
          <a:bodyPr vert="horz" lIns="91440" tIns="45720" rIns="91440" bIns="45720" rtlCol="0" anchor="ctr">
            <a:normAutofit/>
          </a:bodyPr>
          <a:lstStyle/>
          <a:p>
            <a:pPr algn="ctr"/>
            <a:r>
              <a:rPr lang="en-US" sz="2600" dirty="0"/>
              <a:t>I </a:t>
            </a:r>
            <a:r>
              <a:rPr lang="en-US" sz="2600" dirty="0" err="1"/>
              <a:t>powstanie</a:t>
            </a:r>
            <a:r>
              <a:rPr lang="en-US" sz="2600" dirty="0"/>
              <a:t> </a:t>
            </a:r>
            <a:r>
              <a:rPr lang="en-US" sz="2600" dirty="0" err="1"/>
              <a:t>śląskie</a:t>
            </a:r>
            <a:r>
              <a:rPr lang="en-US" sz="2600" dirty="0"/>
              <a:t>- co to jest, </a:t>
            </a:r>
            <a:r>
              <a:rPr lang="en-US" sz="2600" dirty="0" err="1"/>
              <a:t>kiedy</a:t>
            </a:r>
            <a:r>
              <a:rPr lang="en-US" sz="2600" dirty="0"/>
              <a:t> </a:t>
            </a:r>
            <a:r>
              <a:rPr lang="en-US" sz="2600" dirty="0" err="1"/>
              <a:t>się</a:t>
            </a:r>
            <a:r>
              <a:rPr lang="en-US" sz="2600" dirty="0"/>
              <a:t> </a:t>
            </a:r>
            <a:r>
              <a:rPr lang="en-US" sz="2600" dirty="0" err="1"/>
              <a:t>odbyło</a:t>
            </a:r>
            <a:r>
              <a:rPr lang="en-US" sz="2600" dirty="0"/>
              <a:t>, </a:t>
            </a:r>
            <a:r>
              <a:rPr lang="en-US" sz="2600" dirty="0" err="1"/>
              <a:t>kto</a:t>
            </a:r>
            <a:r>
              <a:rPr lang="en-US" sz="2600" dirty="0"/>
              <a:t> </a:t>
            </a:r>
            <a:r>
              <a:rPr lang="en-US" sz="2600" dirty="0" err="1"/>
              <a:t>nim</a:t>
            </a:r>
            <a:r>
              <a:rPr lang="en-US" sz="2600" dirty="0"/>
              <a:t> </a:t>
            </a:r>
            <a:r>
              <a:rPr lang="en-US" sz="2600" dirty="0" err="1"/>
              <a:t>dowodził</a:t>
            </a:r>
            <a:r>
              <a:rPr lang="en-US" sz="2600" dirty="0"/>
              <a:t>?</a:t>
            </a:r>
            <a:endParaRPr lang="pl-PL" dirty="0"/>
          </a:p>
        </p:txBody>
      </p:sp>
      <p:sp>
        <p:nvSpPr>
          <p:cNvPr id="3" name="Symbol zastępczy zawartości 2">
            <a:extLst>
              <a:ext uri="{FF2B5EF4-FFF2-40B4-BE49-F238E27FC236}">
                <a16:creationId xmlns:a16="http://schemas.microsoft.com/office/drawing/2014/main" xmlns="" id="{5535E9C3-7F25-4D0E-BE53-B80BE0768718}"/>
              </a:ext>
            </a:extLst>
          </p:cNvPr>
          <p:cNvSpPr>
            <a:spLocks noGrp="1"/>
          </p:cNvSpPr>
          <p:nvPr>
            <p:ph sz="half" idx="1"/>
          </p:nvPr>
        </p:nvSpPr>
        <p:spPr>
          <a:xfrm>
            <a:off x="6334658" y="2267521"/>
            <a:ext cx="5510289" cy="3557805"/>
          </a:xfrm>
        </p:spPr>
        <p:txBody>
          <a:bodyPr vert="horz" lIns="91440" tIns="45720" rIns="91440" bIns="45720" rtlCol="0" anchor="t">
            <a:noAutofit/>
          </a:bodyPr>
          <a:lstStyle/>
          <a:p>
            <a:pPr>
              <a:lnSpc>
                <a:spcPct val="90000"/>
              </a:lnSpc>
            </a:pPr>
            <a:r>
              <a:rPr lang="en-US" sz="1600" b="1" i="1" u="sng" dirty="0"/>
              <a:t>I powstanie śląskie</a:t>
            </a:r>
            <a:r>
              <a:rPr lang="en-US" sz="1600" dirty="0"/>
              <a:t> – wystąpienie zbrojne zorganizowane przez Polską Organizację Wojskową Górnego Śląska mające na celu przyłączenie Górnego Śląska do Polski. Rozpoczęło się z rozkazu Maksymiliana Iksala lub osoby z kręgów dowódczych POW Górnego Śląska wbrew woli rządu polskiego i Wojciecha Korfantego w północnej części powiatu pszczyńskiego w nocy z 16 na 17 sierpnia 1919 r. i trwało do 24 sierpnia tego samego roku. Powstańcami niezadowolonymi z terroru i represji niemieckich dowodził Alfons Zgrzebniok. Powstanie objęło powiaty: katowicki, lubliniecki, pszczyński, rybnicki, tarnogórski oraz część raciborskiego. Zaangażowanie militarne od 14 lutego 1919 r. w wojnę z Rosją sowiecką na wschodzie Polski uniemożliwiło rządowi poparcie tego powstania. Dlatego zakończyło się ono przegraną i ucieczką powstańców przed represjami na teren Polski. W 1920 r. wybuchło II powstanie śląskie. </a:t>
            </a:r>
          </a:p>
        </p:txBody>
      </p:sp>
    </p:spTree>
    <p:extLst>
      <p:ext uri="{BB962C8B-B14F-4D97-AF65-F5344CB8AC3E}">
        <p14:creationId xmlns:p14="http://schemas.microsoft.com/office/powerpoint/2010/main" xmlns="" val="16818568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10">
            <a:extLst>
              <a:ext uri="{FF2B5EF4-FFF2-40B4-BE49-F238E27FC236}">
                <a16:creationId xmlns:a16="http://schemas.microsoft.com/office/drawing/2014/main" xmlns=""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8" name="Rectangle 12">
            <a:extLst>
              <a:ext uri="{FF2B5EF4-FFF2-40B4-BE49-F238E27FC236}">
                <a16:creationId xmlns:a16="http://schemas.microsoft.com/office/drawing/2014/main" xmlns=""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0" name="Rectangle 14">
            <a:extLst>
              <a:ext uri="{FF2B5EF4-FFF2-40B4-BE49-F238E27FC236}">
                <a16:creationId xmlns:a16="http://schemas.microsoft.com/office/drawing/2014/main" xmlns=""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2" name="Group 1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4" name="Rectangle 21">
            <a:extLst>
              <a:ext uri="{FF2B5EF4-FFF2-40B4-BE49-F238E27FC236}">
                <a16:creationId xmlns:a16="http://schemas.microsoft.com/office/drawing/2014/main" xmlns="" id="{C8AC92D2-D6DE-4772-A874-5D65F883FC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6" name="Rectangle 23">
            <a:extLst>
              <a:ext uri="{FF2B5EF4-FFF2-40B4-BE49-F238E27FC236}">
                <a16:creationId xmlns:a16="http://schemas.microsoft.com/office/drawing/2014/main" xmlns="" id="{0F2E3678-25D0-49F9-9BD6-8D4D60565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ytuł 1">
            <a:extLst>
              <a:ext uri="{FF2B5EF4-FFF2-40B4-BE49-F238E27FC236}">
                <a16:creationId xmlns:a16="http://schemas.microsoft.com/office/drawing/2014/main" xmlns="" id="{2B95A767-CC3D-4CBD-BB72-F6B442D0454E}"/>
              </a:ext>
            </a:extLst>
          </p:cNvPr>
          <p:cNvSpPr>
            <a:spLocks noGrp="1"/>
          </p:cNvSpPr>
          <p:nvPr>
            <p:ph type="title"/>
          </p:nvPr>
        </p:nvSpPr>
        <p:spPr>
          <a:xfrm>
            <a:off x="823698" y="1839447"/>
            <a:ext cx="5716338" cy="3042706"/>
          </a:xfrm>
        </p:spPr>
        <p:txBody>
          <a:bodyPr vert="horz" lIns="91440" tIns="45720" rIns="91440" bIns="45720" rtlCol="0" anchor="ctr">
            <a:normAutofit/>
          </a:bodyPr>
          <a:lstStyle/>
          <a:p>
            <a:pPr algn="ctr">
              <a:lnSpc>
                <a:spcPct val="83000"/>
              </a:lnSpc>
            </a:pPr>
            <a:r>
              <a:rPr lang="en-US" sz="6000" cap="all" spc="-100"/>
              <a:t>Zasięg powstań śląskich</a:t>
            </a:r>
          </a:p>
        </p:txBody>
      </p:sp>
      <p:sp>
        <p:nvSpPr>
          <p:cNvPr id="21" name="Rectangle 25">
            <a:extLst>
              <a:ext uri="{FF2B5EF4-FFF2-40B4-BE49-F238E27FC236}">
                <a16:creationId xmlns:a16="http://schemas.microsoft.com/office/drawing/2014/main" xmlns="" id="{63A45CD5-61B0-48E1-8090-7584418C27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7">
            <a:extLst>
              <a:ext uri="{FF2B5EF4-FFF2-40B4-BE49-F238E27FC236}">
                <a16:creationId xmlns:a16="http://schemas.microsoft.com/office/drawing/2014/main" xmlns="" id="{C6D4C1FD-C274-4FA8-939A-09E6498EFC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9">
            <a:extLst>
              <a:ext uri="{FF2B5EF4-FFF2-40B4-BE49-F238E27FC236}">
                <a16:creationId xmlns:a16="http://schemas.microsoft.com/office/drawing/2014/main" xmlns="" id="{C13D4426-8AD5-43D7-8033-05DBB3BFE6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7" name="Straight Connector 31">
            <a:extLst>
              <a:ext uri="{FF2B5EF4-FFF2-40B4-BE49-F238E27FC236}">
                <a16:creationId xmlns:a16="http://schemas.microsoft.com/office/drawing/2014/main" xmlns="" id="{1EC8029B-C6E2-4459-859A-7539865E00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Obraz 4" descr="Obraz zawierający tekst, mapa&#10;&#10;Opis wygenerowany przy bardzo wysokim poziomie pewności">
            <a:extLst>
              <a:ext uri="{FF2B5EF4-FFF2-40B4-BE49-F238E27FC236}">
                <a16:creationId xmlns:a16="http://schemas.microsoft.com/office/drawing/2014/main" xmlns="" id="{D7295CE2-3B9E-45ED-A01A-935E648730D1}"/>
              </a:ext>
            </a:extLst>
          </p:cNvPr>
          <p:cNvPicPr>
            <a:picLocks noGrp="1" noChangeAspect="1"/>
          </p:cNvPicPr>
          <p:nvPr>
            <p:ph idx="1"/>
          </p:nvPr>
        </p:nvPicPr>
        <p:blipFill>
          <a:blip r:embed="rId2" cstate="print"/>
          <a:stretch>
            <a:fillRect/>
          </a:stretch>
        </p:blipFill>
        <p:spPr>
          <a:xfrm>
            <a:off x="6798496" y="765722"/>
            <a:ext cx="4181161" cy="5198466"/>
          </a:xfrm>
          <a:prstGeom prst="rect">
            <a:avLst/>
          </a:prstGeom>
        </p:spPr>
      </p:pic>
    </p:spTree>
    <p:extLst>
      <p:ext uri="{BB962C8B-B14F-4D97-AF65-F5344CB8AC3E}">
        <p14:creationId xmlns:p14="http://schemas.microsoft.com/office/powerpoint/2010/main" xmlns="" val="36979432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A9F1E83-AACA-42E5-8E59-E4C333D23F6A}"/>
              </a:ext>
            </a:extLst>
          </p:cNvPr>
          <p:cNvSpPr>
            <a:spLocks noGrp="1"/>
          </p:cNvSpPr>
          <p:nvPr>
            <p:ph type="title"/>
          </p:nvPr>
        </p:nvSpPr>
        <p:spPr/>
        <p:txBody>
          <a:bodyPr/>
          <a:lstStyle/>
          <a:p>
            <a:pPr algn="ctr"/>
            <a:r>
              <a:rPr lang="pl-PL"/>
              <a:t>Przyczyny i skutki?</a:t>
            </a:r>
          </a:p>
        </p:txBody>
      </p:sp>
      <p:sp>
        <p:nvSpPr>
          <p:cNvPr id="3" name="Symbol zastępczy zawartości 2">
            <a:extLst>
              <a:ext uri="{FF2B5EF4-FFF2-40B4-BE49-F238E27FC236}">
                <a16:creationId xmlns:a16="http://schemas.microsoft.com/office/drawing/2014/main" xmlns="" id="{3976B250-6574-4A63-97AA-14CCB752F573}"/>
              </a:ext>
            </a:extLst>
          </p:cNvPr>
          <p:cNvSpPr>
            <a:spLocks noGrp="1"/>
          </p:cNvSpPr>
          <p:nvPr>
            <p:ph sz="half" idx="1"/>
          </p:nvPr>
        </p:nvSpPr>
        <p:spPr/>
        <p:txBody>
          <a:bodyPr vert="horz" lIns="91440" tIns="45720" rIns="91440" bIns="45720" rtlCol="0" anchor="t">
            <a:normAutofit fontScale="92500" lnSpcReduction="10000"/>
          </a:bodyPr>
          <a:lstStyle/>
          <a:p>
            <a:pPr algn="ctr"/>
            <a:r>
              <a:rPr lang="pl-PL" dirty="0"/>
              <a:t>PRZYCZYNY:</a:t>
            </a:r>
            <a:r>
              <a:rPr lang="pl-PL" dirty="0">
                <a:ea typeface="+mn-lt"/>
                <a:cs typeface="+mn-lt"/>
              </a:rPr>
              <a:t/>
            </a:r>
            <a:br>
              <a:rPr lang="pl-PL" dirty="0">
                <a:ea typeface="+mn-lt"/>
                <a:cs typeface="+mn-lt"/>
              </a:rPr>
            </a:br>
            <a:r>
              <a:rPr lang="pl-PL" dirty="0">
                <a:ea typeface="+mn-lt"/>
                <a:cs typeface="+mn-lt"/>
              </a:rPr>
              <a:t> Społeczeństwo polskie na Górnym Śląsku było rozczarowane decyzją paryskiej Konferencji Pokojowej w sprawie zarządzenia plebiscytu na tym terenie. Decyzja ta zaostrzyła stan napięcia. W miejscowych kołach polskich zaczęła dojrzewać idea czynu zbrojnego, który za jednym zamachem rozwiązałby zagadnienie śląskie zgodnie z interesem Polski - poprzez zjednoczenie Górnego Śląska z Polską.</a:t>
            </a:r>
            <a:endParaRPr lang="pl-PL" dirty="0"/>
          </a:p>
        </p:txBody>
      </p:sp>
      <p:sp>
        <p:nvSpPr>
          <p:cNvPr id="4" name="Symbol zastępczy zawartości 3">
            <a:extLst>
              <a:ext uri="{FF2B5EF4-FFF2-40B4-BE49-F238E27FC236}">
                <a16:creationId xmlns:a16="http://schemas.microsoft.com/office/drawing/2014/main" xmlns="" id="{A122260E-BFC9-40D8-B35E-6FA209845CE1}"/>
              </a:ext>
            </a:extLst>
          </p:cNvPr>
          <p:cNvSpPr>
            <a:spLocks noGrp="1"/>
          </p:cNvSpPr>
          <p:nvPr>
            <p:ph sz="half" idx="2"/>
          </p:nvPr>
        </p:nvSpPr>
        <p:spPr/>
        <p:txBody>
          <a:bodyPr vert="horz" lIns="91440" tIns="45720" rIns="91440" bIns="45720" rtlCol="0" anchor="t">
            <a:normAutofit fontScale="92500" lnSpcReduction="10000"/>
          </a:bodyPr>
          <a:lstStyle/>
          <a:p>
            <a:pPr algn="ctr"/>
            <a:r>
              <a:rPr lang="pl-PL" dirty="0"/>
              <a:t>SKUTKI </a:t>
            </a:r>
          </a:p>
          <a:p>
            <a:pPr algn="ctr"/>
            <a:r>
              <a:rPr lang="pl-PL" dirty="0">
                <a:ea typeface="+mn-lt"/>
                <a:cs typeface="+mn-lt"/>
              </a:rPr>
              <a:t>Po niepowodzeniu powstania, z Górnego Śląska w obawie przed zemstą, uciekło około 9 tys. powstańców i działaczy politycznych. Dla uchodźców stworzono obozy przejściowe m.in.: w Sosnowcu, Grodźcu, Szczakowej, Oświęcimiu, Jaworznie, Zawierciu. Od 23 sierpnia 1919 r. ludźmi zajął się Główny Komitet Niesienia Pomocy Ślązakom Zagłębia Dąbrowskiego oraz Pod komisariat Naczelnej Rady Ludowej dla Górnego Śląska</a:t>
            </a:r>
            <a:endParaRPr lang="pl-PL" dirty="0"/>
          </a:p>
        </p:txBody>
      </p:sp>
    </p:spTree>
    <p:extLst>
      <p:ext uri="{BB962C8B-B14F-4D97-AF65-F5344CB8AC3E}">
        <p14:creationId xmlns:p14="http://schemas.microsoft.com/office/powerpoint/2010/main" xmlns="" val="37097597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05FD84F-BFF6-41CF-BFA8-E0C1E4D0DAEB}"/>
              </a:ext>
            </a:extLst>
          </p:cNvPr>
          <p:cNvSpPr>
            <a:spLocks noGrp="1"/>
          </p:cNvSpPr>
          <p:nvPr>
            <p:ph type="title"/>
          </p:nvPr>
        </p:nvSpPr>
        <p:spPr>
          <a:xfrm>
            <a:off x="1025047" y="271641"/>
            <a:ext cx="10058400" cy="1371600"/>
          </a:xfrm>
        </p:spPr>
        <p:txBody>
          <a:bodyPr/>
          <a:lstStyle/>
          <a:p>
            <a:pPr algn="ctr"/>
            <a:r>
              <a:rPr lang="pl-PL" i="0">
                <a:ea typeface="+mj-lt"/>
                <a:cs typeface="+mj-lt"/>
              </a:rPr>
              <a:t>Dowódcy I powstania śląskiego</a:t>
            </a:r>
            <a:endParaRPr lang="pl-PL"/>
          </a:p>
        </p:txBody>
      </p:sp>
      <p:sp>
        <p:nvSpPr>
          <p:cNvPr id="3" name="Symbol zastępczy zawartości 2">
            <a:extLst>
              <a:ext uri="{FF2B5EF4-FFF2-40B4-BE49-F238E27FC236}">
                <a16:creationId xmlns:a16="http://schemas.microsoft.com/office/drawing/2014/main" xmlns="" id="{1B91479A-BADF-413D-84D6-1A9E7F081605}"/>
              </a:ext>
            </a:extLst>
          </p:cNvPr>
          <p:cNvSpPr>
            <a:spLocks noGrp="1"/>
          </p:cNvSpPr>
          <p:nvPr>
            <p:ph sz="half" idx="1"/>
          </p:nvPr>
        </p:nvSpPr>
        <p:spPr>
          <a:xfrm>
            <a:off x="482253" y="1642136"/>
            <a:ext cx="5571576" cy="4218766"/>
          </a:xfrm>
        </p:spPr>
        <p:txBody>
          <a:bodyPr vert="horz" lIns="91440" tIns="45720" rIns="91440" bIns="45720" rtlCol="0" anchor="t">
            <a:noAutofit/>
          </a:bodyPr>
          <a:lstStyle/>
          <a:p>
            <a:r>
              <a:rPr lang="pl-PL" sz="1600" dirty="0">
                <a:ea typeface="+mn-lt"/>
                <a:cs typeface="+mn-lt"/>
              </a:rPr>
              <a:t>Ryszard Bąk z Wyr</a:t>
            </a:r>
            <a:endParaRPr lang="pl-PL" sz="1600" dirty="0"/>
          </a:p>
          <a:p>
            <a:r>
              <a:rPr lang="pl-PL" sz="1600" dirty="0">
                <a:ea typeface="+mn-lt"/>
                <a:cs typeface="+mn-lt"/>
              </a:rPr>
              <a:t>Alojzy Nikodem </a:t>
            </a:r>
            <a:r>
              <a:rPr lang="pl-PL" sz="1600" dirty="0" err="1">
                <a:ea typeface="+mn-lt"/>
                <a:cs typeface="+mn-lt"/>
              </a:rPr>
              <a:t>Fizia</a:t>
            </a:r>
            <a:r>
              <a:rPr lang="pl-PL" sz="1600" dirty="0">
                <a:ea typeface="+mn-lt"/>
                <a:cs typeface="+mn-lt"/>
              </a:rPr>
              <a:t> z Krzyżowic w pow. pszczyńskim – jeden z inicjatorów wybuchu I powstania śląskiego</a:t>
            </a:r>
            <a:endParaRPr lang="pl-PL" sz="1600" baseline="30000"/>
          </a:p>
          <a:p>
            <a:r>
              <a:rPr lang="pl-PL" sz="1600" dirty="0">
                <a:ea typeface="+mn-lt"/>
                <a:cs typeface="+mn-lt"/>
              </a:rPr>
              <a:t>Maksymilian Iksal z Turzy w pow. wodzisławskim – jeden z inicjatorów wybuchu I powstania śląskiego</a:t>
            </a:r>
            <a:endParaRPr lang="pl-PL" sz="1600" dirty="0"/>
          </a:p>
          <a:p>
            <a:r>
              <a:rPr lang="pl-PL" sz="1600" dirty="0">
                <a:ea typeface="+mn-lt"/>
                <a:cs typeface="+mn-lt"/>
              </a:rPr>
              <a:t>Tomasz </a:t>
            </a:r>
            <a:r>
              <a:rPr lang="pl-PL" sz="1600" dirty="0" err="1">
                <a:ea typeface="+mn-lt"/>
                <a:cs typeface="+mn-lt"/>
              </a:rPr>
              <a:t>Janta</a:t>
            </a:r>
            <a:r>
              <a:rPr lang="pl-PL" sz="1600" dirty="0">
                <a:ea typeface="+mn-lt"/>
                <a:cs typeface="+mn-lt"/>
              </a:rPr>
              <a:t> z Prudnika</a:t>
            </a:r>
            <a:endParaRPr lang="pl-PL" sz="1600" dirty="0"/>
          </a:p>
          <a:p>
            <a:r>
              <a:rPr lang="pl-PL" sz="1600" dirty="0">
                <a:ea typeface="+mn-lt"/>
                <a:cs typeface="+mn-lt"/>
              </a:rPr>
              <a:t>Jan Jęczmyk z Bojszów</a:t>
            </a:r>
            <a:endParaRPr lang="pl-PL" sz="1600" dirty="0"/>
          </a:p>
          <a:p>
            <a:r>
              <a:rPr lang="pl-PL" sz="1600" dirty="0">
                <a:ea typeface="+mn-lt"/>
                <a:cs typeface="+mn-lt"/>
              </a:rPr>
              <a:t>Stanisław Krzyżowski z Tychów – dowódca w północnej części pow. pszczyńskiego, gdzie rozpoczęło się I powstanie śląskie</a:t>
            </a:r>
            <a:endParaRPr lang="pl-PL" sz="1600" baseline="30000"/>
          </a:p>
          <a:p>
            <a:r>
              <a:rPr lang="pl-PL" sz="1600" dirty="0">
                <a:ea typeface="+mn-lt"/>
                <a:cs typeface="+mn-lt"/>
              </a:rPr>
              <a:t>Stefan Krzyżowski z Tychów</a:t>
            </a:r>
            <a:endParaRPr lang="pl-PL" sz="1600" dirty="0"/>
          </a:p>
          <a:p>
            <a:r>
              <a:rPr lang="pl-PL" sz="1600" dirty="0">
                <a:ea typeface="+mn-lt"/>
                <a:cs typeface="+mn-lt"/>
              </a:rPr>
              <a:t>Piotr Łyszczak</a:t>
            </a:r>
            <a:endParaRPr lang="pl-PL" sz="1600" dirty="0"/>
          </a:p>
          <a:p>
            <a:r>
              <a:rPr lang="pl-PL" sz="1600" dirty="0">
                <a:ea typeface="+mn-lt"/>
                <a:cs typeface="+mn-lt"/>
              </a:rPr>
              <a:t>Ryszard Mańka (powstaniec śląski) z Mysłowic</a:t>
            </a:r>
            <a:endParaRPr lang="pl-PL" sz="1600" dirty="0"/>
          </a:p>
          <a:p>
            <a:endParaRPr lang="pl-PL" sz="1600" dirty="0"/>
          </a:p>
          <a:p>
            <a:endParaRPr lang="pl-PL" sz="1600" dirty="0"/>
          </a:p>
          <a:p>
            <a:endParaRPr lang="pl-PL" sz="1600" dirty="0"/>
          </a:p>
        </p:txBody>
      </p:sp>
      <p:sp>
        <p:nvSpPr>
          <p:cNvPr id="4" name="Symbol zastępczy zawartości 3">
            <a:extLst>
              <a:ext uri="{FF2B5EF4-FFF2-40B4-BE49-F238E27FC236}">
                <a16:creationId xmlns:a16="http://schemas.microsoft.com/office/drawing/2014/main" xmlns="" id="{7D962B6C-CD78-4FC2-ACC9-F59B72A37F2C}"/>
              </a:ext>
            </a:extLst>
          </p:cNvPr>
          <p:cNvSpPr>
            <a:spLocks noGrp="1"/>
          </p:cNvSpPr>
          <p:nvPr>
            <p:ph sz="half" idx="2"/>
          </p:nvPr>
        </p:nvSpPr>
        <p:spPr>
          <a:xfrm>
            <a:off x="6092765" y="1643963"/>
            <a:ext cx="5185357" cy="4177012"/>
          </a:xfrm>
        </p:spPr>
        <p:txBody>
          <a:bodyPr vert="horz" lIns="91440" tIns="45720" rIns="91440" bIns="45720" rtlCol="0" anchor="t">
            <a:noAutofit/>
          </a:bodyPr>
          <a:lstStyle/>
          <a:p>
            <a:r>
              <a:rPr lang="pl-PL" sz="1600" dirty="0">
                <a:ea typeface="+mn-lt"/>
                <a:cs typeface="+mn-lt"/>
              </a:rPr>
              <a:t>Henryk Miękina</a:t>
            </a:r>
          </a:p>
          <a:p>
            <a:r>
              <a:rPr lang="pl-PL" sz="1600" dirty="0">
                <a:ea typeface="+mn-lt"/>
                <a:cs typeface="+mn-lt"/>
              </a:rPr>
              <a:t>Wincenty Motyka</a:t>
            </a:r>
          </a:p>
          <a:p>
            <a:r>
              <a:rPr lang="pl-PL" sz="1600" dirty="0">
                <a:ea typeface="+mn-lt"/>
                <a:cs typeface="+mn-lt"/>
              </a:rPr>
              <a:t>Alojzy Ośliźlok</a:t>
            </a:r>
          </a:p>
          <a:p>
            <a:r>
              <a:rPr lang="pl-PL" sz="1600" dirty="0">
                <a:ea typeface="+mn-lt"/>
                <a:cs typeface="+mn-lt"/>
              </a:rPr>
              <a:t>Ludwik </a:t>
            </a:r>
            <a:r>
              <a:rPr lang="pl-PL" sz="1600" dirty="0" err="1">
                <a:ea typeface="+mn-lt"/>
                <a:cs typeface="+mn-lt"/>
              </a:rPr>
              <a:t>Piechoczek</a:t>
            </a:r>
            <a:r>
              <a:rPr lang="pl-PL" sz="1600" dirty="0">
                <a:ea typeface="+mn-lt"/>
                <a:cs typeface="+mn-lt"/>
              </a:rPr>
              <a:t> z Jastrzębia Górnego</a:t>
            </a:r>
          </a:p>
          <a:p>
            <a:r>
              <a:rPr lang="pl-PL" sz="1600" dirty="0">
                <a:ea typeface="+mn-lt"/>
                <a:cs typeface="+mn-lt"/>
              </a:rPr>
              <a:t>Alojzy </a:t>
            </a:r>
            <a:r>
              <a:rPr lang="pl-PL" sz="1600" dirty="0" err="1">
                <a:ea typeface="+mn-lt"/>
                <a:cs typeface="+mn-lt"/>
              </a:rPr>
              <a:t>Pronobis</a:t>
            </a:r>
            <a:r>
              <a:rPr lang="pl-PL" sz="1600" dirty="0">
                <a:ea typeface="+mn-lt"/>
                <a:cs typeface="+mn-lt"/>
              </a:rPr>
              <a:t> z Bytkowa</a:t>
            </a:r>
          </a:p>
          <a:p>
            <a:r>
              <a:rPr lang="pl-PL" sz="1600" dirty="0">
                <a:ea typeface="+mn-lt"/>
                <a:cs typeface="+mn-lt"/>
              </a:rPr>
              <a:t>Wiktor Szczygieł z Urbanowic – dowódca kompanii, która pierwsza rozpoczęła walkę w I powstaniu śląskim (16 sierpnia 1919 o godz. 23.00)</a:t>
            </a:r>
            <a:endParaRPr lang="pl-PL" sz="1600" baseline="30000">
              <a:ea typeface="+mn-lt"/>
              <a:cs typeface="+mn-lt"/>
            </a:endParaRPr>
          </a:p>
          <a:p>
            <a:r>
              <a:rPr lang="pl-PL" sz="1600" dirty="0">
                <a:ea typeface="+mn-lt"/>
                <a:cs typeface="+mn-lt"/>
              </a:rPr>
              <a:t>Mikołaj Witczak (ur. we Wrocławiu)</a:t>
            </a:r>
          </a:p>
          <a:p>
            <a:r>
              <a:rPr lang="pl-PL" sz="1600" dirty="0">
                <a:ea typeface="+mn-lt"/>
                <a:cs typeface="+mn-lt"/>
              </a:rPr>
              <a:t>Jan Wyglenda (ur. w Brzeźnicy w pow. raciborskim)</a:t>
            </a:r>
          </a:p>
          <a:p>
            <a:r>
              <a:rPr lang="pl-PL" sz="1600" dirty="0">
                <a:ea typeface="+mn-lt"/>
                <a:cs typeface="+mn-lt"/>
              </a:rPr>
              <a:t>Alfons Zgrzebniok (ur. w Dziergowicach) – komendant główny POW Górnego Śląska</a:t>
            </a:r>
          </a:p>
          <a:p>
            <a:r>
              <a:rPr lang="pl-PL" sz="1600" dirty="0">
                <a:ea typeface="+mn-lt"/>
                <a:cs typeface="+mn-lt"/>
              </a:rPr>
              <a:t>Franciszek Marszolik</a:t>
            </a:r>
            <a:endParaRPr lang="pl-PL" sz="1600" dirty="0"/>
          </a:p>
        </p:txBody>
      </p:sp>
    </p:spTree>
    <p:extLst>
      <p:ext uri="{BB962C8B-B14F-4D97-AF65-F5344CB8AC3E}">
        <p14:creationId xmlns:p14="http://schemas.microsoft.com/office/powerpoint/2010/main" xmlns="" val="2401121140"/>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0</TotalTime>
  <Words>689</Words>
  <Application>Microsoft Office PowerPoint</Application>
  <PresentationFormat>Niestandardowy</PresentationFormat>
  <Paragraphs>74</Paragraphs>
  <Slides>21</Slides>
  <Notes>0</Notes>
  <HiddenSlides>0</HiddenSlides>
  <MMClips>0</MMClips>
  <ScaleCrop>false</ScaleCrop>
  <HeadingPairs>
    <vt:vector size="4" baseType="variant">
      <vt:variant>
        <vt:lpstr>Motyw</vt:lpstr>
      </vt:variant>
      <vt:variant>
        <vt:i4>1</vt:i4>
      </vt:variant>
      <vt:variant>
        <vt:lpstr>Tytuły slajdów</vt:lpstr>
      </vt:variant>
      <vt:variant>
        <vt:i4>21</vt:i4>
      </vt:variant>
    </vt:vector>
  </HeadingPairs>
  <TitlesOfParts>
    <vt:vector size="22" baseType="lpstr">
      <vt:lpstr>SavonVTI</vt:lpstr>
      <vt:lpstr>I powstanie śląskie</vt:lpstr>
      <vt:lpstr>Na kilika dni przed wybuchem powstania 06.08.1919R.</vt:lpstr>
      <vt:lpstr>NA KILKA  DNI PRZED WYBUCHEM POWSTANIA 07.08.1919R.</vt:lpstr>
      <vt:lpstr>CZWARTEK  14 SIERPNIA 1919R.</vt:lpstr>
      <vt:lpstr>BIAŁY SZTANDAR      Gazeta Ludowa 6  sierpnia 1919r.</vt:lpstr>
      <vt:lpstr>I powstanie śląskie- co to jest, kiedy się odbyło, kto nim dowodził?</vt:lpstr>
      <vt:lpstr>Zasięg powstań śląskich</vt:lpstr>
      <vt:lpstr>Przyczyny i skutki?</vt:lpstr>
      <vt:lpstr>Dowódcy I powstania śląskiego</vt:lpstr>
      <vt:lpstr>ZNACZENIE</vt:lpstr>
      <vt:lpstr>PRZEBIEG</vt:lpstr>
      <vt:lpstr>Pomnik Powstańców Śląskich w Katowicach</vt:lpstr>
      <vt:lpstr>Pomnik powstańców śląskich w Wodzisławiu Śląskim</vt:lpstr>
      <vt:lpstr>Slajd 14</vt:lpstr>
      <vt:lpstr>Slajd 15</vt:lpstr>
      <vt:lpstr>Przebieg I powstania śląskiego w Grzawie według wspomnień uczestnika powstania  Walentego Szweda  ( ur. 14.04.1899r. - zm. 19.05.1973r.)</vt:lpstr>
      <vt:lpstr>Slajd 17</vt:lpstr>
      <vt:lpstr>UCZESTNICY POWSTANIA</vt:lpstr>
      <vt:lpstr>Sytuacja w kraju</vt:lpstr>
      <vt:lpstr>W naszym rejonie tj. Grzawa zawiązała się jedna z tajnych komóek powstańczych. W jej skutek według relacji świadka wchodzili Walenty Szweda, Franciszek Lasek, Józef Adamski, Konstanty Kotłowski oraz Józef Oślak. Na czele grupu stał Franciszek Szweda ps. Październiok. Tajne zbiórki odbywały się we wschodnij części wioski w stale zmieniających się punktach. Każda powstała jednostka miała za zadania napsuć krwii Niemcom. Jedną z akcji:wczesniej wymienionej grupy była kradzież koni należących do straży granicznej. Zostało wcześniej ustalone, że przedsięwzięcie zostanie zorganizowane podczas zmiany warty na granicy, która biegła wzdłóż rzeki Wisły. Udało się zaskoczyć wartowników -zmienników, których pozbawiono ubrań i zamknieto w stajni, żeby nie mogli uciec i ogłosić alarm. Plan był taki, aby zabrane konie przeprowadzić na drugą stronę Wisły w Zawadka Góra. Tam miały już czekać oddziały polskie, które zabrałyby zwierząta z przeznaczeniem na narodowy pożytek. Problem przy operacji stałsię wysoki poziom rzeki w tym miejscu, niemożliiający swobodne pzejście na drugą stronę. Jednak dzięki skostrowaniu prowizorycznej belki oaz przy użyciu  przywiązanego powrozu udało się przedostać n drugi bzeg. Udało się utrzeć nosa Niemcom. </vt:lpstr>
      <vt:lpstr>Slajd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Magda Grycz-Mocko</dc:creator>
  <cp:lastModifiedBy>Magda Grycz-Mocko</cp:lastModifiedBy>
  <cp:revision>1277</cp:revision>
  <dcterms:created xsi:type="dcterms:W3CDTF">2020-05-09T20:35:00Z</dcterms:created>
  <dcterms:modified xsi:type="dcterms:W3CDTF">2020-05-14T12:21:03Z</dcterms:modified>
</cp:coreProperties>
</file>