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4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1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1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7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8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3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3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1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5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CEB4D1-AA3F-4A8F-8207-6E71EC12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01AE2-DB2E-40BC-A7A4-D47EE7110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472604-5612-47DD-9C3A-F732153E5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886438"/>
            <a:ext cx="3768917" cy="1606163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Malujemy pieśni  powstańców śląskich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9B36F5-9733-45CF-BB71-84B948DDA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5009531"/>
            <a:ext cx="3665550" cy="31994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Kamil Szafron</a:t>
            </a:r>
          </a:p>
        </p:txBody>
      </p:sp>
    </p:spTree>
    <p:extLst>
      <p:ext uri="{BB962C8B-B14F-4D97-AF65-F5344CB8AC3E}">
        <p14:creationId xmlns:p14="http://schemas.microsoft.com/office/powerpoint/2010/main" val="307484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905E9B-C582-471D-A610-6EAD80BB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00522"/>
          </a:xfrm>
        </p:spPr>
        <p:txBody>
          <a:bodyPr/>
          <a:lstStyle/>
          <a:p>
            <a:r>
              <a:rPr lang="pl-PL" dirty="0"/>
              <a:t>Henryk Mikołaj Górecki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B2A5CA-1D3C-4D46-B5E0-9A788F497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9428"/>
            <a:ext cx="10515600" cy="3082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rgbClr val="00B050"/>
                </a:solidFill>
              </a:rPr>
              <a:t>Dążenie Ślązaków do przyłączenia do Polski, którego wyrazem były m.in. trzy powstania śląskie, znalazło swoje odbicie w muzyce, inspirując powstanie kilkudziesięciu piosenek i słynnej na całym świecie "III Symfonii pieśni żałosnych" Henryka Mikołaja Góreckiego.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C760BD-4D64-4827-94D2-B80480DA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55" y="828906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BD51369-D288-447E-971E-CC57CF3E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65" y="685800"/>
            <a:ext cx="4470254" cy="27413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EFF92EB-DCBF-427C-AA5E-C5E097ED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619" y="365124"/>
            <a:ext cx="1756064" cy="288854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pl-PL" dirty="0"/>
              <a:t>Pieśń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FDE513-44DB-4962-A2B8-CA87CB9F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04334"/>
            <a:ext cx="10515600" cy="2567866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Wśród wielu pieśni, powstałych w czasie walki o polskość Śląska, najpopularniejsze - także poza regionem - to m.in. "Zachodzi czerwone słoneczko", "Do bytomskich strzelców wojska zaciągają", "Od Bytomia bita droga" czy "Znam ja jeden śląski zamek".</a:t>
            </a:r>
          </a:p>
        </p:txBody>
      </p:sp>
    </p:spTree>
    <p:extLst>
      <p:ext uri="{BB962C8B-B14F-4D97-AF65-F5344CB8AC3E}">
        <p14:creationId xmlns:p14="http://schemas.microsoft.com/office/powerpoint/2010/main" val="170723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AE6E4DE-A3C3-4111-B6D6-FF40CB2B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„Kajze mi się podzioł mój saneczek miły”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9991A66-2697-488A-B99C-8C24B74B09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Jedna z piosenek powstańczych - "Kajze mi się podzioł mój saneczek miły" - zrobiła światową karierę. Zamyka ona znany film Kazimierza Kutza "Sól ziemi czarnej"; stała się też inspiracją dla zmarłego przed rokiem światowej sławy kompozytora Henryka Mikołaja Góreckiego, który wykorzystał ten motyw muzyczny w "III Symfonii pieśni żałosnych". W latach 90. symfonia ta cieszyła się olbrzymim powodzeniem na całym świecie - sprzedano ponad milion płyt.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3D5B780-C2B1-4DE9-88C3-A415E2B75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0711" y="2011680"/>
            <a:ext cx="4364830" cy="37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91888AC-0380-4AFD-A51B-16707D4C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 !</a:t>
            </a:r>
          </a:p>
        </p:txBody>
      </p:sp>
    </p:spTree>
    <p:extLst>
      <p:ext uri="{BB962C8B-B14F-4D97-AF65-F5344CB8AC3E}">
        <p14:creationId xmlns:p14="http://schemas.microsoft.com/office/powerpoint/2010/main" val="256275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E729BC"/>
      </a:accent1>
      <a:accent2>
        <a:srgbClr val="B117D5"/>
      </a:accent2>
      <a:accent3>
        <a:srgbClr val="7429E7"/>
      </a:accent3>
      <a:accent4>
        <a:srgbClr val="3E42DC"/>
      </a:accent4>
      <a:accent5>
        <a:srgbClr val="297DE7"/>
      </a:accent5>
      <a:accent6>
        <a:srgbClr val="16B3CD"/>
      </a:accent6>
      <a:hlink>
        <a:srgbClr val="5170C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F5DABA005C8B49A74CE4277086B6A0" ma:contentTypeVersion="11" ma:contentTypeDescription="Utwórz nowy dokument." ma:contentTypeScope="" ma:versionID="bd1c36f7560e0594f40ae4fe7bfd411e">
  <xsd:schema xmlns:xsd="http://www.w3.org/2001/XMLSchema" xmlns:xs="http://www.w3.org/2001/XMLSchema" xmlns:p="http://schemas.microsoft.com/office/2006/metadata/properties" xmlns:ns2="c9a36ce8-74ec-48fe-9ab9-5f8849e59c34" targetNamespace="http://schemas.microsoft.com/office/2006/metadata/properties" ma:root="true" ma:fieldsID="a32d2a787597e1eedbc663fba33f3980" ns2:_="">
    <xsd:import namespace="c9a36ce8-74ec-48fe-9ab9-5f8849e59c34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36ce8-74ec-48fe-9ab9-5f8849e59c34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c9a36ce8-74ec-48fe-9ab9-5f8849e59c34">99d31776-926e-4aa8-b09a-98c7efa3dccc</ReferenceId>
  </documentManagement>
</p:properties>
</file>

<file path=customXml/itemProps1.xml><?xml version="1.0" encoding="utf-8"?>
<ds:datastoreItem xmlns:ds="http://schemas.openxmlformats.org/officeDocument/2006/customXml" ds:itemID="{871E2B27-8DEE-43A4-9E3F-CF456F590A6E}"/>
</file>

<file path=customXml/itemProps2.xml><?xml version="1.0" encoding="utf-8"?>
<ds:datastoreItem xmlns:ds="http://schemas.openxmlformats.org/officeDocument/2006/customXml" ds:itemID="{09D5571D-15C4-4412-8F73-C52631F0B1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A73CA3-3E55-42E0-B9FF-0DEEB6B3C8CE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80d0860-b3aa-4626-9402-e51cbda49da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191</Words>
  <Application>Microsoft Office PowerPoint</Application>
  <PresentationFormat>Panoramiczny</PresentationFormat>
  <Paragraphs>9</Paragraphs>
  <Slides>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Elephant</vt:lpstr>
      <vt:lpstr>Times New Roman</vt:lpstr>
      <vt:lpstr>BrushVTI</vt:lpstr>
      <vt:lpstr>Malujemy pieśni  powstańców śląskich</vt:lpstr>
      <vt:lpstr>Henryk Mikołaj Górecki </vt:lpstr>
      <vt:lpstr>Pieśń</vt:lpstr>
      <vt:lpstr>„Kajze mi się podzioł mój saneczek miły”</vt:lpstr>
      <vt:lpstr>Dziękuję za uwagę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Malujemy pieśni  powstańców śląskich</dc:title>
  <dc:creator>ola</dc:creator>
  <cp:lastModifiedBy>ola</cp:lastModifiedBy>
  <cp:revision>12</cp:revision>
  <dcterms:created xsi:type="dcterms:W3CDTF">2020-05-10T09:21:06Z</dcterms:created>
  <dcterms:modified xsi:type="dcterms:W3CDTF">2020-05-10T09:49:10Z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0x01010014F5DABA005C8B49A74CE4277086B6A0</vt:lpwstr>
  </property>
</Properties>
</file>